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sldIdLst>
    <p:sldId id="322" r:id="rId5"/>
    <p:sldId id="326" r:id="rId6"/>
    <p:sldId id="319" r:id="rId7"/>
    <p:sldId id="334" r:id="rId8"/>
    <p:sldId id="320" r:id="rId9"/>
    <p:sldId id="325" r:id="rId10"/>
    <p:sldId id="323" r:id="rId11"/>
    <p:sldId id="337" r:id="rId12"/>
    <p:sldId id="338" r:id="rId13"/>
    <p:sldId id="335" r:id="rId14"/>
    <p:sldId id="321" r:id="rId15"/>
    <p:sldId id="33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CC08B6D-7699-48F8-A514-4765CEF6D570}">
          <p14:sldIdLst>
            <p14:sldId id="322"/>
            <p14:sldId id="326"/>
            <p14:sldId id="319"/>
            <p14:sldId id="334"/>
            <p14:sldId id="320"/>
            <p14:sldId id="325"/>
            <p14:sldId id="323"/>
            <p14:sldId id="337"/>
            <p14:sldId id="338"/>
            <p14:sldId id="335"/>
            <p14:sldId id="321"/>
            <p14:sldId id="33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28" autoAdjust="0"/>
    <p:restoredTop sz="94654"/>
  </p:normalViewPr>
  <p:slideViewPr>
    <p:cSldViewPr snapToGrid="0">
      <p:cViewPr>
        <p:scale>
          <a:sx n="66" d="100"/>
          <a:sy n="66" d="100"/>
        </p:scale>
        <p:origin x="1080" y="6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710A2-1535-B147-B3BB-C1589046255C}" type="datetimeFigureOut">
              <a:rPr lang="en-US" smtClean="0"/>
              <a:t>11/11/2022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D99F43-FFA2-D94E-9493-556FC2A4F3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249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5307491-23CE-8355-10C4-42A34B90B3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25440" y="54864"/>
            <a:ext cx="6766560" cy="6858000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8800" b="1" cap="all" baseline="0">
                <a:ln w="34925">
                  <a:solidFill>
                    <a:schemeClr val="accent6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0281A97-4CBB-9CF7-7CD9-6BA4C20106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19449" y="0"/>
            <a:ext cx="7872551" cy="6857997"/>
          </a:xfrm>
          <a:custGeom>
            <a:avLst/>
            <a:gdLst>
              <a:gd name="connsiteX0" fmla="*/ 0 w 7872551"/>
              <a:gd name="connsiteY0" fmla="*/ 0 h 6857997"/>
              <a:gd name="connsiteX1" fmla="*/ 2373474 w 7872551"/>
              <a:gd name="connsiteY1" fmla="*/ 0 h 6857997"/>
              <a:gd name="connsiteX2" fmla="*/ 7872551 w 7872551"/>
              <a:gd name="connsiteY2" fmla="*/ 2160200 h 6857997"/>
              <a:gd name="connsiteX3" fmla="*/ 7872551 w 7872551"/>
              <a:gd name="connsiteY3" fmla="*/ 2528750 h 6857997"/>
              <a:gd name="connsiteX4" fmla="*/ 2484415 w 7872551"/>
              <a:gd name="connsiteY4" fmla="*/ 6857997 h 6857997"/>
              <a:gd name="connsiteX5" fmla="*/ 1045423 w 7872551"/>
              <a:gd name="connsiteY5" fmla="*/ 6857997 h 6857997"/>
              <a:gd name="connsiteX6" fmla="*/ 0 w 7872551"/>
              <a:gd name="connsiteY6" fmla="*/ 7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72551" h="6857997">
                <a:moveTo>
                  <a:pt x="0" y="0"/>
                </a:moveTo>
                <a:lnTo>
                  <a:pt x="2373474" y="0"/>
                </a:lnTo>
                <a:lnTo>
                  <a:pt x="7872551" y="2160200"/>
                </a:lnTo>
                <a:lnTo>
                  <a:pt x="7872551" y="2528750"/>
                </a:lnTo>
                <a:lnTo>
                  <a:pt x="2484415" y="6857997"/>
                </a:lnTo>
                <a:lnTo>
                  <a:pt x="1045423" y="6857997"/>
                </a:lnTo>
                <a:lnTo>
                  <a:pt x="0" y="7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BB3A20D7-F413-446F-855D-2CD7B20EE777}"/>
              </a:ext>
            </a:extLst>
          </p:cNvPr>
          <p:cNvSpPr/>
          <p:nvPr userDrawn="1"/>
        </p:nvSpPr>
        <p:spPr>
          <a:xfrm>
            <a:off x="0" y="6639674"/>
            <a:ext cx="2989300" cy="234368"/>
          </a:xfrm>
          <a:custGeom>
            <a:avLst/>
            <a:gdLst>
              <a:gd name="connsiteX0" fmla="*/ 0 w 2989300"/>
              <a:gd name="connsiteY0" fmla="*/ 0 h 234368"/>
              <a:gd name="connsiteX1" fmla="*/ 2989300 w 2989300"/>
              <a:gd name="connsiteY1" fmla="*/ 0 h 234368"/>
              <a:gd name="connsiteX2" fmla="*/ 2930708 w 2989300"/>
              <a:gd name="connsiteY2" fmla="*/ 234368 h 234368"/>
              <a:gd name="connsiteX3" fmla="*/ 0 w 2989300"/>
              <a:gd name="connsiteY3" fmla="*/ 234368 h 23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89300" h="234368">
                <a:moveTo>
                  <a:pt x="0" y="0"/>
                </a:moveTo>
                <a:lnTo>
                  <a:pt x="2989300" y="0"/>
                </a:lnTo>
                <a:lnTo>
                  <a:pt x="2930708" y="234368"/>
                </a:lnTo>
                <a:lnTo>
                  <a:pt x="0" y="23436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5216" y="1636776"/>
            <a:ext cx="6044184" cy="2743200"/>
          </a:xfrm>
        </p:spPr>
        <p:txBody>
          <a:bodyPr lIns="0" tIns="0" rIns="0" bIns="0" anchor="t">
            <a:noAutofit/>
          </a:bodyPr>
          <a:lstStyle>
            <a:lvl1pPr algn="l">
              <a:defRPr sz="5500" cap="all" spc="200" baseline="0">
                <a:ln w="15875"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360" y="4654296"/>
            <a:ext cx="5504688" cy="1545336"/>
          </a:xfrm>
        </p:spPr>
        <p:txBody>
          <a:bodyPr lIns="0" tIns="45720" rIns="0" bIns="0">
            <a:noAutofit/>
          </a:bodyPr>
          <a:lstStyle>
            <a:lvl1pPr marL="0" indent="0" algn="l">
              <a:buNone/>
              <a:defRPr sz="2400" b="1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995973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C464346-1914-EE8F-3D07-B6BF7DDED2A6}"/>
              </a:ext>
            </a:extLst>
          </p:cNvPr>
          <p:cNvSpPr/>
          <p:nvPr userDrawn="1"/>
        </p:nvSpPr>
        <p:spPr>
          <a:xfrm>
            <a:off x="6279700" y="0"/>
            <a:ext cx="5912300" cy="1445448"/>
          </a:xfrm>
          <a:custGeom>
            <a:avLst/>
            <a:gdLst>
              <a:gd name="connsiteX0" fmla="*/ 0 w 5912300"/>
              <a:gd name="connsiteY0" fmla="*/ 0 h 1445448"/>
              <a:gd name="connsiteX1" fmla="*/ 164892 w 5912300"/>
              <a:gd name="connsiteY1" fmla="*/ 0 h 1445448"/>
              <a:gd name="connsiteX2" fmla="*/ 5912299 w 5912300"/>
              <a:gd name="connsiteY2" fmla="*/ 1405135 h 1445448"/>
              <a:gd name="connsiteX3" fmla="*/ 5912300 w 5912300"/>
              <a:gd name="connsiteY3" fmla="*/ 1445448 h 1445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2300" h="1445448">
                <a:moveTo>
                  <a:pt x="0" y="0"/>
                </a:moveTo>
                <a:lnTo>
                  <a:pt x="164892" y="0"/>
                </a:lnTo>
                <a:lnTo>
                  <a:pt x="5912299" y="1405135"/>
                </a:lnTo>
                <a:lnTo>
                  <a:pt x="5912300" y="1445448"/>
                </a:lnTo>
                <a:close/>
              </a:path>
            </a:pathLst>
          </a:custGeom>
          <a:solidFill>
            <a:schemeClr val="accent6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307E3-615E-4065-DAA5-78851025C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713232"/>
            <a:ext cx="10954512" cy="676656"/>
          </a:xfrm>
        </p:spPr>
        <p:txBody>
          <a:bodyPr lIns="0" tIns="0" rIns="0" bIns="0" anchor="t">
            <a:noAutofit/>
          </a:bodyPr>
          <a:lstStyle>
            <a:lvl1pPr algn="l">
              <a:defRPr sz="5500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C062D3-982A-92E2-D7A3-183CDAFA82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A91D1E-822C-BF84-967A-1B4AC3C0A3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9E3A49B-132C-8354-0143-55537669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0936" y="1481328"/>
            <a:ext cx="10954512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DD52C3-B607-4718-8060-DE51A473193A}"/>
              </a:ext>
            </a:extLst>
          </p:cNvPr>
          <p:cNvCxnSpPr>
            <a:cxnSpLocks/>
          </p:cNvCxnSpPr>
          <p:nvPr userDrawn="1"/>
        </p:nvCxnSpPr>
        <p:spPr>
          <a:xfrm flipH="1">
            <a:off x="722376" y="3300984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0B11385-38B0-5A73-2ED5-5831C619DA0D}"/>
              </a:ext>
            </a:extLst>
          </p:cNvPr>
          <p:cNvCxnSpPr>
            <a:cxnSpLocks/>
          </p:cNvCxnSpPr>
          <p:nvPr userDrawn="1"/>
        </p:nvCxnSpPr>
        <p:spPr>
          <a:xfrm flipH="1">
            <a:off x="2999232" y="3300984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967730C-8727-BAC3-0B31-998BCE7AE6F5}"/>
              </a:ext>
            </a:extLst>
          </p:cNvPr>
          <p:cNvCxnSpPr>
            <a:cxnSpLocks/>
          </p:cNvCxnSpPr>
          <p:nvPr userDrawn="1"/>
        </p:nvCxnSpPr>
        <p:spPr>
          <a:xfrm flipH="1">
            <a:off x="5285232" y="3300984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001210-69EA-A39E-8C6B-DA7240A8DE1A}"/>
              </a:ext>
            </a:extLst>
          </p:cNvPr>
          <p:cNvCxnSpPr>
            <a:cxnSpLocks/>
          </p:cNvCxnSpPr>
          <p:nvPr userDrawn="1"/>
        </p:nvCxnSpPr>
        <p:spPr>
          <a:xfrm flipH="1">
            <a:off x="7562088" y="3300984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ED85AE4-5943-2EA1-DB71-60503401F79C}"/>
              </a:ext>
            </a:extLst>
          </p:cNvPr>
          <p:cNvCxnSpPr>
            <a:cxnSpLocks/>
          </p:cNvCxnSpPr>
          <p:nvPr userDrawn="1"/>
        </p:nvCxnSpPr>
        <p:spPr>
          <a:xfrm flipH="1">
            <a:off x="9838944" y="3300984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846F6951-0B18-5BBC-BB37-77CFF9924B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0936" y="2807208"/>
            <a:ext cx="1810512" cy="502920"/>
          </a:xfrm>
        </p:spPr>
        <p:txBody>
          <a:bodyPr lIns="91440" tIns="45720" rIns="91440" bIns="45720" anchor="t">
            <a:normAutofit/>
          </a:bodyPr>
          <a:lstStyle>
            <a:lvl1pPr marL="0" indent="0" algn="l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5432D6ED-80F7-557F-BF87-75BDDB2861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07792" y="2807208"/>
            <a:ext cx="1810512" cy="502920"/>
          </a:xfrm>
        </p:spPr>
        <p:txBody>
          <a:bodyPr lIns="91440" tIns="45720" rIns="91440" bIns="45720" anchor="t">
            <a:normAutofit/>
          </a:bodyPr>
          <a:lstStyle>
            <a:lvl1pPr marL="0" indent="0" algn="l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17C29E41-52B3-A130-CB20-7C3761CE7DF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93792" y="2807208"/>
            <a:ext cx="1810512" cy="502920"/>
          </a:xfrm>
        </p:spPr>
        <p:txBody>
          <a:bodyPr lIns="91440" tIns="45720" rIns="91440" bIns="45720" anchor="t">
            <a:normAutofit/>
          </a:bodyPr>
          <a:lstStyle>
            <a:lvl1pPr marL="0" indent="0" algn="l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1B4688B7-A0F2-62A8-EEF6-9137117B680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470648" y="2807208"/>
            <a:ext cx="1810512" cy="502920"/>
          </a:xfrm>
        </p:spPr>
        <p:txBody>
          <a:bodyPr lIns="91440" tIns="45720" rIns="91440" bIns="45720" anchor="t">
            <a:normAutofit/>
          </a:bodyPr>
          <a:lstStyle>
            <a:lvl1pPr marL="0" indent="0" algn="l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B821B85B-D974-5B4F-CD11-BC8425FAC54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47504" y="2807208"/>
            <a:ext cx="1810512" cy="502920"/>
          </a:xfrm>
        </p:spPr>
        <p:txBody>
          <a:bodyPr lIns="91440" tIns="45720" rIns="91440" bIns="45720" anchor="t">
            <a:normAutofit/>
          </a:bodyPr>
          <a:lstStyle>
            <a:lvl1pPr marL="0" indent="0" algn="l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D36BBA77-DF34-1DFA-0A4F-9135D678C91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93192" y="3593592"/>
            <a:ext cx="1810512" cy="2313432"/>
          </a:xfrm>
        </p:spPr>
        <p:txBody>
          <a:bodyPr lIns="91440" tIns="45720" rIns="91440" bIns="45720" anchor="t">
            <a:noAutofit/>
          </a:bodyPr>
          <a:lstStyle>
            <a:lvl1pPr marL="228600" indent="-228600" algn="l">
              <a:lnSpc>
                <a:spcPct val="9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BE9A3292-191B-010F-070D-D0FDE41777D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2670048" y="3593592"/>
            <a:ext cx="1810512" cy="2313432"/>
          </a:xfrm>
        </p:spPr>
        <p:txBody>
          <a:bodyPr lIns="91440" tIns="45720" rIns="91440" bIns="45720" anchor="t">
            <a:noAutofit/>
          </a:bodyPr>
          <a:lstStyle>
            <a:lvl1pPr marL="228600" indent="-228600" algn="l">
              <a:lnSpc>
                <a:spcPct val="9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B2BC6B74-3807-C720-B915-2CF7F547C54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956048" y="3593592"/>
            <a:ext cx="1810512" cy="2313432"/>
          </a:xfrm>
        </p:spPr>
        <p:txBody>
          <a:bodyPr lIns="91440" tIns="45720" rIns="91440" bIns="45720" anchor="t">
            <a:noAutofit/>
          </a:bodyPr>
          <a:lstStyle>
            <a:lvl1pPr marL="228600" indent="-228600" algn="l">
              <a:lnSpc>
                <a:spcPct val="9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B9F69994-8695-326D-A14A-2EF6CC6B7B5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232904" y="3593592"/>
            <a:ext cx="1810512" cy="2313432"/>
          </a:xfrm>
        </p:spPr>
        <p:txBody>
          <a:bodyPr lIns="91440" tIns="45720" rIns="91440" bIns="45720" anchor="t">
            <a:noAutofit/>
          </a:bodyPr>
          <a:lstStyle>
            <a:lvl1pPr marL="228600" indent="-228600" algn="l">
              <a:lnSpc>
                <a:spcPct val="9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FFBA7C26-A391-16B9-09FE-3311997414D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518904" y="3593592"/>
            <a:ext cx="1810512" cy="2313432"/>
          </a:xfrm>
        </p:spPr>
        <p:txBody>
          <a:bodyPr lIns="91440" tIns="45720" rIns="91440" bIns="45720" anchor="t">
            <a:noAutofit/>
          </a:bodyPr>
          <a:lstStyle>
            <a:lvl1pPr marL="228600" indent="-228600" algn="l">
              <a:lnSpc>
                <a:spcPct val="90000"/>
              </a:lnSpc>
              <a:spcBef>
                <a:spcPts val="1000"/>
              </a:spcBef>
              <a:buFont typeface="Courier New" panose="02070309020205020404" pitchFamily="49" charset="0"/>
              <a:buChar char="o"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reeform 9">
            <a:extLst>
              <a:ext uri="{FF2B5EF4-FFF2-40B4-BE49-F238E27FC236}">
                <a16:creationId xmlns:a16="http://schemas.microsoft.com/office/drawing/2014/main" id="{0A65C442-D79F-AFAF-149E-A851408E53B3}"/>
              </a:ext>
            </a:extLst>
          </p:cNvPr>
          <p:cNvSpPr/>
          <p:nvPr userDrawn="1"/>
        </p:nvSpPr>
        <p:spPr>
          <a:xfrm rot="5400000" flipH="1" flipV="1">
            <a:off x="1285350" y="4714350"/>
            <a:ext cx="858300" cy="3429000"/>
          </a:xfrm>
          <a:custGeom>
            <a:avLst/>
            <a:gdLst>
              <a:gd name="connsiteX0" fmla="*/ 858300 w 858300"/>
              <a:gd name="connsiteY0" fmla="*/ 0 h 3429000"/>
              <a:gd name="connsiteX1" fmla="*/ 0 w 858300"/>
              <a:gd name="connsiteY1" fmla="*/ 0 h 3429000"/>
              <a:gd name="connsiteX2" fmla="*/ 0 w 858300"/>
              <a:gd name="connsiteY2" fmla="*/ 3429000 h 3429000"/>
              <a:gd name="connsiteX3" fmla="*/ 1050 w 8583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8300" h="3429000">
                <a:moveTo>
                  <a:pt x="858300" y="0"/>
                </a:moveTo>
                <a:lnTo>
                  <a:pt x="0" y="0"/>
                </a:lnTo>
                <a:lnTo>
                  <a:pt x="0" y="3429000"/>
                </a:lnTo>
                <a:lnTo>
                  <a:pt x="1050" y="342900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642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C17382-FA10-6566-4D96-1490A952674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5278745" cy="6858000"/>
          </a:xfrm>
          <a:custGeom>
            <a:avLst/>
            <a:gdLst>
              <a:gd name="connsiteX0" fmla="*/ 0 w 5278745"/>
              <a:gd name="connsiteY0" fmla="*/ 0 h 6858000"/>
              <a:gd name="connsiteX1" fmla="*/ 5278745 w 5278745"/>
              <a:gd name="connsiteY1" fmla="*/ 0 h 6858000"/>
              <a:gd name="connsiteX2" fmla="*/ 3564245 w 5278745"/>
              <a:gd name="connsiteY2" fmla="*/ 6858000 h 6858000"/>
              <a:gd name="connsiteX3" fmla="*/ 2668656 w 5278745"/>
              <a:gd name="connsiteY3" fmla="*/ 6858000 h 6858000"/>
              <a:gd name="connsiteX4" fmla="*/ 2727248 w 5278745"/>
              <a:gd name="connsiteY4" fmla="*/ 6623632 h 6858000"/>
              <a:gd name="connsiteX5" fmla="*/ 0 w 5278745"/>
              <a:gd name="connsiteY5" fmla="*/ 662363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8745" h="6858000">
                <a:moveTo>
                  <a:pt x="0" y="0"/>
                </a:moveTo>
                <a:lnTo>
                  <a:pt x="5278745" y="0"/>
                </a:lnTo>
                <a:lnTo>
                  <a:pt x="3564245" y="6858000"/>
                </a:lnTo>
                <a:lnTo>
                  <a:pt x="2668656" y="6858000"/>
                </a:lnTo>
                <a:lnTo>
                  <a:pt x="2727248" y="6623632"/>
                </a:lnTo>
                <a:lnTo>
                  <a:pt x="0" y="6623632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307E3-615E-4065-DAA5-78851025C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331720"/>
            <a:ext cx="5897880" cy="676656"/>
          </a:xfrm>
        </p:spPr>
        <p:txBody>
          <a:bodyPr lIns="0" tIns="0" rIns="0" bIns="0" anchor="t">
            <a:noAutofit/>
          </a:bodyPr>
          <a:lstStyle>
            <a:lvl1pPr algn="r">
              <a:defRPr sz="5500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C062D3-982A-92E2-D7A3-183CDAFA82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A91D1E-822C-BF84-967A-1B4AC3C0A3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C0D53C6-746B-0B30-1EA2-115506B5FB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080" y="3099816"/>
            <a:ext cx="5532120" cy="676656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5500" b="1" cap="all" baseline="0">
                <a:ln w="25400">
                  <a:solidFill>
                    <a:schemeClr val="bg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9E3A49B-132C-8354-0143-55537669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0080" y="3867912"/>
            <a:ext cx="5166360" cy="676656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Freeform 9">
            <a:extLst>
              <a:ext uri="{FF2B5EF4-FFF2-40B4-BE49-F238E27FC236}">
                <a16:creationId xmlns:a16="http://schemas.microsoft.com/office/drawing/2014/main" id="{8165BE25-CB2C-A702-3550-E54C635FFB8B}"/>
              </a:ext>
            </a:extLst>
          </p:cNvPr>
          <p:cNvSpPr/>
          <p:nvPr userDrawn="1"/>
        </p:nvSpPr>
        <p:spPr>
          <a:xfrm>
            <a:off x="0" y="6623632"/>
            <a:ext cx="2727248" cy="234368"/>
          </a:xfrm>
          <a:custGeom>
            <a:avLst/>
            <a:gdLst>
              <a:gd name="connsiteX0" fmla="*/ 0 w 2727248"/>
              <a:gd name="connsiteY0" fmla="*/ 0 h 234368"/>
              <a:gd name="connsiteX1" fmla="*/ 2727248 w 2727248"/>
              <a:gd name="connsiteY1" fmla="*/ 0 h 234368"/>
              <a:gd name="connsiteX2" fmla="*/ 2668656 w 2727248"/>
              <a:gd name="connsiteY2" fmla="*/ 234368 h 234368"/>
              <a:gd name="connsiteX3" fmla="*/ 0 w 2727248"/>
              <a:gd name="connsiteY3" fmla="*/ 234368 h 23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7248" h="234368">
                <a:moveTo>
                  <a:pt x="0" y="0"/>
                </a:moveTo>
                <a:lnTo>
                  <a:pt x="2727248" y="0"/>
                </a:lnTo>
                <a:lnTo>
                  <a:pt x="2668656" y="234368"/>
                </a:lnTo>
                <a:lnTo>
                  <a:pt x="0" y="23436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DD52C3-B607-4718-8060-DE51A473193A}"/>
              </a:ext>
            </a:extLst>
          </p:cNvPr>
          <p:cNvCxnSpPr>
            <a:cxnSpLocks/>
          </p:cNvCxnSpPr>
          <p:nvPr userDrawn="1"/>
        </p:nvCxnSpPr>
        <p:spPr>
          <a:xfrm flipH="1">
            <a:off x="7401898" y="674107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0B11385-38B0-5A73-2ED5-5831C619DA0D}"/>
              </a:ext>
            </a:extLst>
          </p:cNvPr>
          <p:cNvCxnSpPr>
            <a:cxnSpLocks/>
          </p:cNvCxnSpPr>
          <p:nvPr userDrawn="1"/>
        </p:nvCxnSpPr>
        <p:spPr>
          <a:xfrm flipH="1">
            <a:off x="7401898" y="1741328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967730C-8727-BAC3-0B31-998BCE7AE6F5}"/>
              </a:ext>
            </a:extLst>
          </p:cNvPr>
          <p:cNvCxnSpPr>
            <a:cxnSpLocks/>
          </p:cNvCxnSpPr>
          <p:nvPr userDrawn="1"/>
        </p:nvCxnSpPr>
        <p:spPr>
          <a:xfrm flipH="1">
            <a:off x="7401898" y="2808549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001210-69EA-A39E-8C6B-DA7240A8DE1A}"/>
              </a:ext>
            </a:extLst>
          </p:cNvPr>
          <p:cNvCxnSpPr>
            <a:cxnSpLocks/>
          </p:cNvCxnSpPr>
          <p:nvPr userDrawn="1"/>
        </p:nvCxnSpPr>
        <p:spPr>
          <a:xfrm flipH="1">
            <a:off x="7401898" y="3875770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ED85AE4-5943-2EA1-DB71-60503401F79C}"/>
              </a:ext>
            </a:extLst>
          </p:cNvPr>
          <p:cNvCxnSpPr>
            <a:cxnSpLocks/>
          </p:cNvCxnSpPr>
          <p:nvPr userDrawn="1"/>
        </p:nvCxnSpPr>
        <p:spPr>
          <a:xfrm flipH="1">
            <a:off x="7401898" y="4942990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846F6951-0B18-5BBC-BB37-77CFF9924B2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06640" y="832104"/>
            <a:ext cx="996696" cy="548640"/>
          </a:xfrm>
        </p:spPr>
        <p:txBody>
          <a:bodyPr lIns="0" tIns="0" rIns="0" bIns="0" anchor="t">
            <a:normAutofit/>
          </a:bodyPr>
          <a:lstStyle>
            <a:lvl1pPr marL="0" indent="0" algn="r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Day 000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5432D6ED-80F7-557F-BF87-75BDDB2861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06640" y="1901952"/>
            <a:ext cx="996696" cy="548640"/>
          </a:xfrm>
        </p:spPr>
        <p:txBody>
          <a:bodyPr lIns="0" tIns="0" rIns="0" bIns="0" anchor="t">
            <a:normAutofit/>
          </a:bodyPr>
          <a:lstStyle>
            <a:lvl1pPr marL="0" indent="0" algn="r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Day 000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17C29E41-52B3-A130-CB20-7C3761CE7DF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6640" y="2980944"/>
            <a:ext cx="996696" cy="548640"/>
          </a:xfrm>
        </p:spPr>
        <p:txBody>
          <a:bodyPr lIns="0" tIns="0" rIns="0" bIns="0" anchor="t">
            <a:normAutofit/>
          </a:bodyPr>
          <a:lstStyle>
            <a:lvl1pPr marL="0" indent="0" algn="r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Day 000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1B4688B7-A0F2-62A8-EEF6-9137117B680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406640" y="4050792"/>
            <a:ext cx="996696" cy="548640"/>
          </a:xfrm>
        </p:spPr>
        <p:txBody>
          <a:bodyPr lIns="0" tIns="0" rIns="0" bIns="0" anchor="t">
            <a:normAutofit/>
          </a:bodyPr>
          <a:lstStyle>
            <a:lvl1pPr marL="0" indent="0" algn="r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Day 000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B821B85B-D974-5B4F-CD11-BC8425FAC5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06640" y="5120640"/>
            <a:ext cx="996696" cy="548640"/>
          </a:xfrm>
        </p:spPr>
        <p:txBody>
          <a:bodyPr lIns="0" tIns="0" rIns="0" bIns="0" anchor="t">
            <a:normAutofit/>
          </a:bodyPr>
          <a:lstStyle>
            <a:lvl1pPr marL="0" indent="0" algn="r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Day 000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D36BBA77-DF34-1DFA-0A4F-9135D678C91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851392" y="832104"/>
            <a:ext cx="2706624" cy="74980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BE9A3292-191B-010F-070D-D0FDE41777D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851392" y="1901952"/>
            <a:ext cx="2706624" cy="74980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B2BC6B74-3807-C720-B915-2CF7F547C54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851392" y="2980944"/>
            <a:ext cx="2706624" cy="74980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B9F69994-8695-326D-A14A-2EF6CC6B7B5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851392" y="4050792"/>
            <a:ext cx="2706624" cy="74980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FFBA7C26-A391-16B9-09FE-3311997414D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851392" y="5120640"/>
            <a:ext cx="2706624" cy="74980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spc="1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621054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EA7941-4094-9338-0781-C528CF04A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6" y="2807208"/>
            <a:ext cx="5047488" cy="502920"/>
          </a:xfrm>
        </p:spPr>
        <p:txBody>
          <a:bodyPr anchor="t">
            <a:normAutofit/>
          </a:bodyPr>
          <a:lstStyle>
            <a:lvl1pPr marL="0" indent="0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FD51E4-EBCD-B3FF-3F24-3CF3C262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5760" y="3593592"/>
            <a:ext cx="5047488" cy="2313432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8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6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4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FCF8C5-31D4-0423-7F4E-ABC32A654C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807208"/>
            <a:ext cx="5047488" cy="502920"/>
          </a:xfrm>
        </p:spPr>
        <p:txBody>
          <a:bodyPr anchor="t">
            <a:normAutofit/>
          </a:bodyPr>
          <a:lstStyle>
            <a:lvl1pPr marL="0" indent="0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85BA47-4F04-2A14-6A5A-922821DB88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4496" y="3593592"/>
            <a:ext cx="5047488" cy="2313432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8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6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4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FA4DFF-6A35-264D-A2F9-530070C57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270CE5-9CB7-3F93-F9B0-8D8624099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Fitness Presentation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B5C0F7-BD2E-053D-5358-71E086008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DB59D-69E7-401C-8830-EDCCB503373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reeform 1">
            <a:extLst>
              <a:ext uri="{FF2B5EF4-FFF2-40B4-BE49-F238E27FC236}">
                <a16:creationId xmlns:a16="http://schemas.microsoft.com/office/drawing/2014/main" id="{BEA032DF-05FD-17F7-479F-A3951E09F4D4}"/>
              </a:ext>
            </a:extLst>
          </p:cNvPr>
          <p:cNvSpPr/>
          <p:nvPr userDrawn="1"/>
        </p:nvSpPr>
        <p:spPr>
          <a:xfrm rot="10800000">
            <a:off x="9464752" y="0"/>
            <a:ext cx="2727248" cy="234368"/>
          </a:xfrm>
          <a:custGeom>
            <a:avLst/>
            <a:gdLst>
              <a:gd name="connsiteX0" fmla="*/ 0 w 2727248"/>
              <a:gd name="connsiteY0" fmla="*/ 0 h 234368"/>
              <a:gd name="connsiteX1" fmla="*/ 2727248 w 2727248"/>
              <a:gd name="connsiteY1" fmla="*/ 0 h 234368"/>
              <a:gd name="connsiteX2" fmla="*/ 2668656 w 2727248"/>
              <a:gd name="connsiteY2" fmla="*/ 234368 h 234368"/>
              <a:gd name="connsiteX3" fmla="*/ 0 w 2727248"/>
              <a:gd name="connsiteY3" fmla="*/ 234368 h 23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7248" h="234368">
                <a:moveTo>
                  <a:pt x="0" y="0"/>
                </a:moveTo>
                <a:lnTo>
                  <a:pt x="2727248" y="0"/>
                </a:lnTo>
                <a:lnTo>
                  <a:pt x="2668656" y="234368"/>
                </a:lnTo>
                <a:lnTo>
                  <a:pt x="0" y="23436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06B1E1-D8EC-EDE4-11EB-4D29F35A7108}"/>
              </a:ext>
            </a:extLst>
          </p:cNvPr>
          <p:cNvCxnSpPr>
            <a:cxnSpLocks/>
          </p:cNvCxnSpPr>
          <p:nvPr userDrawn="1"/>
        </p:nvCxnSpPr>
        <p:spPr>
          <a:xfrm flipH="1">
            <a:off x="722989" y="3303692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6B1D7D-979D-8108-C217-4E2DE36BDE3D}"/>
              </a:ext>
            </a:extLst>
          </p:cNvPr>
          <p:cNvCxnSpPr>
            <a:cxnSpLocks/>
          </p:cNvCxnSpPr>
          <p:nvPr userDrawn="1"/>
        </p:nvCxnSpPr>
        <p:spPr>
          <a:xfrm flipH="1">
            <a:off x="6600863" y="3303692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D903A0B9-E054-2F75-6039-E005C9540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-54864"/>
            <a:ext cx="8385048" cy="676656"/>
          </a:xfrm>
        </p:spPr>
        <p:txBody>
          <a:bodyPr lIns="0" tIns="0" rIns="0" bIns="0" anchor="t">
            <a:noAutofit/>
          </a:bodyPr>
          <a:lstStyle>
            <a:lvl1pPr algn="l">
              <a:defRPr sz="5500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32E0089-10A5-1515-4D77-05810B45E76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05840" y="713232"/>
            <a:ext cx="8001000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25400">
                  <a:solidFill>
                    <a:schemeClr val="bg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86652213-673C-9229-DF21-B923490A50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44752" y="1481328"/>
            <a:ext cx="7562088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7481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EA7941-4094-9338-0781-C528CF04A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6" y="2807208"/>
            <a:ext cx="2880360" cy="502920"/>
          </a:xfrm>
        </p:spPr>
        <p:txBody>
          <a:bodyPr anchor="t">
            <a:normAutofit/>
          </a:bodyPr>
          <a:lstStyle>
            <a:lvl1pPr marL="0" indent="0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FD51E4-EBCD-B3FF-3F24-3CF3C262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3192" y="3593592"/>
            <a:ext cx="2880360" cy="2313432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8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6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4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FCF8C5-31D4-0423-7F4E-ABC32A654C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54296" y="2807208"/>
            <a:ext cx="2880360" cy="502920"/>
          </a:xfrm>
        </p:spPr>
        <p:txBody>
          <a:bodyPr anchor="t">
            <a:normAutofit/>
          </a:bodyPr>
          <a:lstStyle>
            <a:lvl1pPr marL="0" indent="0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85BA47-4F04-2A14-6A5A-922821DB88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16552" y="3593592"/>
            <a:ext cx="2880360" cy="2313432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8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6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4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FA4DFF-6A35-264D-A2F9-530070C57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270CE5-9CB7-3F93-F9B0-8D8624099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Fitness Presentation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B5C0F7-BD2E-053D-5358-71E086008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DB59D-69E7-401C-8830-EDCCB503373B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06B1E1-D8EC-EDE4-11EB-4D29F35A7108}"/>
              </a:ext>
            </a:extLst>
          </p:cNvPr>
          <p:cNvCxnSpPr>
            <a:cxnSpLocks/>
          </p:cNvCxnSpPr>
          <p:nvPr userDrawn="1"/>
        </p:nvCxnSpPr>
        <p:spPr>
          <a:xfrm flipH="1">
            <a:off x="722989" y="3303692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6B1D7D-979D-8108-C217-4E2DE36BDE3D}"/>
              </a:ext>
            </a:extLst>
          </p:cNvPr>
          <p:cNvCxnSpPr>
            <a:cxnSpLocks/>
          </p:cNvCxnSpPr>
          <p:nvPr userDrawn="1"/>
        </p:nvCxnSpPr>
        <p:spPr>
          <a:xfrm flipH="1">
            <a:off x="4745736" y="3303692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D903A0B9-E054-2F75-6039-E005C9540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-54864"/>
            <a:ext cx="8385048" cy="676656"/>
          </a:xfrm>
        </p:spPr>
        <p:txBody>
          <a:bodyPr lIns="0" tIns="0" rIns="0" bIns="0" anchor="t">
            <a:noAutofit/>
          </a:bodyPr>
          <a:lstStyle>
            <a:lvl1pPr algn="l">
              <a:defRPr sz="5500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32E0089-10A5-1515-4D77-05810B45E76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05840" y="713232"/>
            <a:ext cx="8001000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25400">
                  <a:solidFill>
                    <a:schemeClr val="bg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86652213-673C-9229-DF21-B923490A50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44752" y="1481328"/>
            <a:ext cx="7562088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EA0BA746-EC25-79B9-2259-4C2E3BDA4ED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86800" y="2807208"/>
            <a:ext cx="2880360" cy="502920"/>
          </a:xfrm>
        </p:spPr>
        <p:txBody>
          <a:bodyPr anchor="t">
            <a:normAutofit/>
          </a:bodyPr>
          <a:lstStyle>
            <a:lvl1pPr marL="0" indent="0">
              <a:buNone/>
              <a:defRPr sz="2000" b="1" cap="all" spc="1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74E51966-CD5C-FED8-5B71-58FC2F00A1E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449056" y="3593592"/>
            <a:ext cx="2880360" cy="2313432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8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6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4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5EF3C4D-467B-D42F-DF18-AB27AEACC8BA}"/>
              </a:ext>
            </a:extLst>
          </p:cNvPr>
          <p:cNvCxnSpPr>
            <a:cxnSpLocks/>
          </p:cNvCxnSpPr>
          <p:nvPr userDrawn="1"/>
        </p:nvCxnSpPr>
        <p:spPr>
          <a:xfrm flipH="1">
            <a:off x="8759952" y="3303692"/>
            <a:ext cx="99655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19">
            <a:extLst>
              <a:ext uri="{FF2B5EF4-FFF2-40B4-BE49-F238E27FC236}">
                <a16:creationId xmlns:a16="http://schemas.microsoft.com/office/drawing/2014/main" id="{4E8BB561-0E6A-FD7A-3855-CC88AE16FB4F}"/>
              </a:ext>
            </a:extLst>
          </p:cNvPr>
          <p:cNvSpPr/>
          <p:nvPr userDrawn="1"/>
        </p:nvSpPr>
        <p:spPr>
          <a:xfrm>
            <a:off x="0" y="6623632"/>
            <a:ext cx="2727248" cy="234368"/>
          </a:xfrm>
          <a:custGeom>
            <a:avLst/>
            <a:gdLst>
              <a:gd name="connsiteX0" fmla="*/ 0 w 2727248"/>
              <a:gd name="connsiteY0" fmla="*/ 0 h 234368"/>
              <a:gd name="connsiteX1" fmla="*/ 2727248 w 2727248"/>
              <a:gd name="connsiteY1" fmla="*/ 0 h 234368"/>
              <a:gd name="connsiteX2" fmla="*/ 2668656 w 2727248"/>
              <a:gd name="connsiteY2" fmla="*/ 234368 h 234368"/>
              <a:gd name="connsiteX3" fmla="*/ 0 w 2727248"/>
              <a:gd name="connsiteY3" fmla="*/ 234368 h 23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7248" h="234368">
                <a:moveTo>
                  <a:pt x="0" y="0"/>
                </a:moveTo>
                <a:lnTo>
                  <a:pt x="2727248" y="0"/>
                </a:lnTo>
                <a:lnTo>
                  <a:pt x="2668656" y="234368"/>
                </a:lnTo>
                <a:lnTo>
                  <a:pt x="0" y="23436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758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BC446DBB-9662-AAEC-749A-3EAD8439E26C}"/>
              </a:ext>
            </a:extLst>
          </p:cNvPr>
          <p:cNvSpPr/>
          <p:nvPr userDrawn="1"/>
        </p:nvSpPr>
        <p:spPr>
          <a:xfrm>
            <a:off x="11467858" y="0"/>
            <a:ext cx="724143" cy="2781540"/>
          </a:xfrm>
          <a:custGeom>
            <a:avLst/>
            <a:gdLst>
              <a:gd name="connsiteX0" fmla="*/ 40465 w 724143"/>
              <a:gd name="connsiteY0" fmla="*/ 0 h 2781540"/>
              <a:gd name="connsiteX1" fmla="*/ 724143 w 724143"/>
              <a:gd name="connsiteY1" fmla="*/ 2626109 h 2781540"/>
              <a:gd name="connsiteX2" fmla="*/ 724143 w 724143"/>
              <a:gd name="connsiteY2" fmla="*/ 2781540 h 2781540"/>
              <a:gd name="connsiteX3" fmla="*/ 0 w 724143"/>
              <a:gd name="connsiteY3" fmla="*/ 1 h 278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4143" h="2781540">
                <a:moveTo>
                  <a:pt x="40465" y="0"/>
                </a:moveTo>
                <a:lnTo>
                  <a:pt x="724143" y="2626109"/>
                </a:lnTo>
                <a:lnTo>
                  <a:pt x="724143" y="278154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6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8310CE5-2A39-2530-08AF-511445443AE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5978940" cy="6858000"/>
          </a:xfrm>
          <a:custGeom>
            <a:avLst/>
            <a:gdLst>
              <a:gd name="connsiteX0" fmla="*/ 699082 w 5978940"/>
              <a:gd name="connsiteY0" fmla="*/ 0 h 6858000"/>
              <a:gd name="connsiteX1" fmla="*/ 5978940 w 5978940"/>
              <a:gd name="connsiteY1" fmla="*/ 0 h 6858000"/>
              <a:gd name="connsiteX2" fmla="*/ 4264440 w 5978940"/>
              <a:gd name="connsiteY2" fmla="*/ 6858000 h 6858000"/>
              <a:gd name="connsiteX3" fmla="*/ 852439 w 5978940"/>
              <a:gd name="connsiteY3" fmla="*/ 6858000 h 6858000"/>
              <a:gd name="connsiteX4" fmla="*/ 1050 w 5978940"/>
              <a:gd name="connsiteY4" fmla="*/ 3452446 h 6858000"/>
              <a:gd name="connsiteX5" fmla="*/ 0 w 5978940"/>
              <a:gd name="connsiteY5" fmla="*/ 3452446 h 6858000"/>
              <a:gd name="connsiteX6" fmla="*/ 0 w 5978940"/>
              <a:gd name="connsiteY6" fmla="*/ 279632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78940" h="6858000">
                <a:moveTo>
                  <a:pt x="699082" y="0"/>
                </a:moveTo>
                <a:lnTo>
                  <a:pt x="5978940" y="0"/>
                </a:lnTo>
                <a:lnTo>
                  <a:pt x="4264440" y="6858000"/>
                </a:lnTo>
                <a:lnTo>
                  <a:pt x="852439" y="6858000"/>
                </a:lnTo>
                <a:lnTo>
                  <a:pt x="1050" y="3452446"/>
                </a:lnTo>
                <a:lnTo>
                  <a:pt x="0" y="3452446"/>
                </a:lnTo>
                <a:lnTo>
                  <a:pt x="0" y="279632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307E3-615E-4065-DAA5-78851025C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331720"/>
            <a:ext cx="5897880" cy="676656"/>
          </a:xfrm>
        </p:spPr>
        <p:txBody>
          <a:bodyPr lIns="0" tIns="0" rIns="0" bIns="0" anchor="t">
            <a:noAutofit/>
          </a:bodyPr>
          <a:lstStyle>
            <a:lvl1pPr algn="r">
              <a:defRPr sz="5500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C062D3-982A-92E2-D7A3-183CDAFA82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A91D1E-822C-BF84-967A-1B4AC3C0A3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826EA2-1F85-8AB9-0C2A-E95F5E3AA2C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62672" y="1143000"/>
            <a:ext cx="3694176" cy="4572000"/>
          </a:xfrm>
        </p:spPr>
        <p:txBody>
          <a:bodyPr anchor="ctr"/>
          <a:lstStyle>
            <a:lvl1pPr marL="0" indent="0">
              <a:lnSpc>
                <a:spcPct val="150000"/>
              </a:lnSpc>
              <a:buFont typeface="Courier New" panose="02070309020205020404" pitchFamily="49" charset="0"/>
              <a:buNone/>
              <a:defRPr sz="1800" b="0" cap="none" baseline="0"/>
            </a:lvl1pPr>
            <a:lvl2pPr marL="685800" indent="-228600">
              <a:buFont typeface="Courier New" panose="02070309020205020404" pitchFamily="49" charset="0"/>
              <a:buChar char="o"/>
              <a:defRPr sz="1800"/>
            </a:lvl2pPr>
            <a:lvl3pPr marL="1143000" indent="-228600">
              <a:buFont typeface="Courier New" panose="02070309020205020404" pitchFamily="49" charset="0"/>
              <a:buChar char="o"/>
              <a:defRPr sz="1600"/>
            </a:lvl3pPr>
            <a:lvl4pPr marL="1600200" indent="-228600">
              <a:buFont typeface="Courier New" panose="02070309020205020404" pitchFamily="49" charset="0"/>
              <a:buChar char="o"/>
              <a:defRPr sz="1400"/>
            </a:lvl4pPr>
            <a:lvl5pPr marL="2057400" indent="-228600">
              <a:buFont typeface="Courier New" panose="02070309020205020404" pitchFamily="49" charset="0"/>
              <a:buChar char="o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C0D53C6-746B-0B30-1EA2-115506B5FB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080" y="3099816"/>
            <a:ext cx="5532120" cy="676656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5500" b="1" cap="all" baseline="0">
                <a:ln w="25400">
                  <a:solidFill>
                    <a:schemeClr val="bg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9E3A49B-132C-8354-0143-55537669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0080" y="3867912"/>
            <a:ext cx="5166360" cy="676656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Freeform 3">
            <a:extLst>
              <a:ext uri="{FF2B5EF4-FFF2-40B4-BE49-F238E27FC236}">
                <a16:creationId xmlns:a16="http://schemas.microsoft.com/office/drawing/2014/main" id="{99A1EBC8-5BEE-A0E4-B56E-C4544BE8FFC6}"/>
              </a:ext>
            </a:extLst>
          </p:cNvPr>
          <p:cNvSpPr/>
          <p:nvPr userDrawn="1"/>
        </p:nvSpPr>
        <p:spPr>
          <a:xfrm flipV="1">
            <a:off x="0" y="3452446"/>
            <a:ext cx="858300" cy="3429000"/>
          </a:xfrm>
          <a:custGeom>
            <a:avLst/>
            <a:gdLst>
              <a:gd name="connsiteX0" fmla="*/ 858300 w 858300"/>
              <a:gd name="connsiteY0" fmla="*/ 0 h 3429000"/>
              <a:gd name="connsiteX1" fmla="*/ 0 w 858300"/>
              <a:gd name="connsiteY1" fmla="*/ 0 h 3429000"/>
              <a:gd name="connsiteX2" fmla="*/ 0 w 858300"/>
              <a:gd name="connsiteY2" fmla="*/ 3429000 h 3429000"/>
              <a:gd name="connsiteX3" fmla="*/ 1050 w 8583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8300" h="3429000">
                <a:moveTo>
                  <a:pt x="858300" y="0"/>
                </a:moveTo>
                <a:lnTo>
                  <a:pt x="0" y="0"/>
                </a:lnTo>
                <a:lnTo>
                  <a:pt x="0" y="3429000"/>
                </a:lnTo>
                <a:lnTo>
                  <a:pt x="1050" y="342900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4947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5307491-23CE-8355-10C4-42A34B90B3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25440" y="54864"/>
            <a:ext cx="6766560" cy="6858000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8800" b="1" cap="all" baseline="0">
                <a:ln w="34925">
                  <a:solidFill>
                    <a:schemeClr val="accent6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A421A0C3-CA91-989A-C39F-D68CE4FD47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60090" y="0"/>
            <a:ext cx="7331911" cy="6857997"/>
          </a:xfrm>
          <a:custGeom>
            <a:avLst/>
            <a:gdLst>
              <a:gd name="connsiteX0" fmla="*/ 957944 w 7331911"/>
              <a:gd name="connsiteY0" fmla="*/ 0 h 6857997"/>
              <a:gd name="connsiteX1" fmla="*/ 3277866 w 7331911"/>
              <a:gd name="connsiteY1" fmla="*/ 0 h 6857997"/>
              <a:gd name="connsiteX2" fmla="*/ 7331911 w 7331911"/>
              <a:gd name="connsiteY2" fmla="*/ 3174840 h 6857997"/>
              <a:gd name="connsiteX3" fmla="*/ 7331911 w 7331911"/>
              <a:gd name="connsiteY3" fmla="*/ 4249156 h 6857997"/>
              <a:gd name="connsiteX4" fmla="*/ 926985 w 7331911"/>
              <a:gd name="connsiteY4" fmla="*/ 6857997 h 6857997"/>
              <a:gd name="connsiteX5" fmla="*/ 0 w 7331911"/>
              <a:gd name="connsiteY5" fmla="*/ 6857997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31911" h="6857997">
                <a:moveTo>
                  <a:pt x="957944" y="0"/>
                </a:moveTo>
                <a:lnTo>
                  <a:pt x="3277866" y="0"/>
                </a:lnTo>
                <a:lnTo>
                  <a:pt x="7331911" y="3174840"/>
                </a:lnTo>
                <a:lnTo>
                  <a:pt x="7331911" y="4249156"/>
                </a:lnTo>
                <a:lnTo>
                  <a:pt x="926985" y="6857997"/>
                </a:lnTo>
                <a:lnTo>
                  <a:pt x="0" y="6857997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BB3A20D7-F413-446F-855D-2CD7B20EE777}"/>
              </a:ext>
            </a:extLst>
          </p:cNvPr>
          <p:cNvSpPr/>
          <p:nvPr userDrawn="1"/>
        </p:nvSpPr>
        <p:spPr>
          <a:xfrm>
            <a:off x="0" y="6639674"/>
            <a:ext cx="2989300" cy="234368"/>
          </a:xfrm>
          <a:custGeom>
            <a:avLst/>
            <a:gdLst>
              <a:gd name="connsiteX0" fmla="*/ 0 w 2989300"/>
              <a:gd name="connsiteY0" fmla="*/ 0 h 234368"/>
              <a:gd name="connsiteX1" fmla="*/ 2989300 w 2989300"/>
              <a:gd name="connsiteY1" fmla="*/ 0 h 234368"/>
              <a:gd name="connsiteX2" fmla="*/ 2930708 w 2989300"/>
              <a:gd name="connsiteY2" fmla="*/ 234368 h 234368"/>
              <a:gd name="connsiteX3" fmla="*/ 0 w 2989300"/>
              <a:gd name="connsiteY3" fmla="*/ 234368 h 23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89300" h="234368">
                <a:moveTo>
                  <a:pt x="0" y="0"/>
                </a:moveTo>
                <a:lnTo>
                  <a:pt x="2989300" y="0"/>
                </a:lnTo>
                <a:lnTo>
                  <a:pt x="2930708" y="234368"/>
                </a:lnTo>
                <a:lnTo>
                  <a:pt x="0" y="23436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5216" y="1636776"/>
            <a:ext cx="6044184" cy="896112"/>
          </a:xfrm>
        </p:spPr>
        <p:txBody>
          <a:bodyPr lIns="0" tIns="0" rIns="0" bIns="0" anchor="t">
            <a:noAutofit/>
          </a:bodyPr>
          <a:lstStyle>
            <a:lvl1pPr algn="l">
              <a:defRPr sz="5500" cap="all" spc="200" baseline="0">
                <a:ln w="15875"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5216" y="2926080"/>
            <a:ext cx="5559552" cy="1399032"/>
          </a:xfrm>
        </p:spPr>
        <p:txBody>
          <a:bodyPr lIns="0" tIns="45720" rIns="0" bIns="0">
            <a:noAutofit/>
          </a:bodyPr>
          <a:lstStyle>
            <a:lvl1pPr marL="0" indent="0" algn="l">
              <a:buNone/>
              <a:defRPr sz="2400" b="1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5088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62089F5-4CC6-7B48-8855-8BEEDF5BF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99139" y="6176963"/>
            <a:ext cx="3890010" cy="365125"/>
          </a:xfrm>
          <a:prstGeom prst="rect">
            <a:avLst/>
          </a:prstGeom>
        </p:spPr>
        <p:txBody>
          <a:bodyPr anchor="ctr"/>
          <a:lstStyle>
            <a:lvl1pPr algn="r">
              <a:defRPr sz="1000" b="1" i="0" spc="200" baseline="0">
                <a:solidFill>
                  <a:schemeClr val="bg1"/>
                </a:solidFill>
                <a:latin typeface="Univers Condensed" panose="020B0506020202050204" pitchFamily="34" charset="0"/>
              </a:defRPr>
            </a:lvl1pPr>
          </a:lstStyle>
          <a:p>
            <a:r>
              <a:rPr lang="en-US" dirty="0"/>
              <a:t>Fitness Presentation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C0D905E-F05F-ACBD-3A07-3A060DE9C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5359" y="6176963"/>
            <a:ext cx="440851" cy="365125"/>
          </a:xfrm>
          <a:prstGeom prst="rect">
            <a:avLst/>
          </a:prstGeom>
        </p:spPr>
        <p:txBody>
          <a:bodyPr anchor="ctr"/>
          <a:lstStyle>
            <a:lvl1pPr algn="l">
              <a:defRPr sz="1000" b="1" i="0" spc="200" baseline="0">
                <a:solidFill>
                  <a:schemeClr val="bg1"/>
                </a:solidFill>
                <a:latin typeface="Univers Condensed" panose="020B050602020205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F3B3268-9759-AA4D-E54F-C236EB2FC6E3}"/>
              </a:ext>
            </a:extLst>
          </p:cNvPr>
          <p:cNvCxnSpPr>
            <a:cxnSpLocks/>
          </p:cNvCxnSpPr>
          <p:nvPr userDrawn="1"/>
        </p:nvCxnSpPr>
        <p:spPr>
          <a:xfrm>
            <a:off x="11067254" y="6194933"/>
            <a:ext cx="0" cy="32918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80897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03374-C511-14CB-4BF8-849B3C4CC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196DCE-D24B-2D8F-5484-946955CDB8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69101A-9050-5D45-B689-71FFD31FF6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reeform 12">
            <a:extLst>
              <a:ext uri="{FF2B5EF4-FFF2-40B4-BE49-F238E27FC236}">
                <a16:creationId xmlns:a16="http://schemas.microsoft.com/office/drawing/2014/main" id="{94ABE7A0-3CFC-F12D-2579-E8FF93C526CD}"/>
              </a:ext>
            </a:extLst>
          </p:cNvPr>
          <p:cNvSpPr/>
          <p:nvPr userDrawn="1"/>
        </p:nvSpPr>
        <p:spPr>
          <a:xfrm>
            <a:off x="0" y="6639674"/>
            <a:ext cx="2989300" cy="234368"/>
          </a:xfrm>
          <a:custGeom>
            <a:avLst/>
            <a:gdLst>
              <a:gd name="connsiteX0" fmla="*/ 0 w 2989300"/>
              <a:gd name="connsiteY0" fmla="*/ 0 h 234368"/>
              <a:gd name="connsiteX1" fmla="*/ 2989300 w 2989300"/>
              <a:gd name="connsiteY1" fmla="*/ 0 h 234368"/>
              <a:gd name="connsiteX2" fmla="*/ 2930708 w 2989300"/>
              <a:gd name="connsiteY2" fmla="*/ 234368 h 234368"/>
              <a:gd name="connsiteX3" fmla="*/ 0 w 2989300"/>
              <a:gd name="connsiteY3" fmla="*/ 234368 h 23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89300" h="234368">
                <a:moveTo>
                  <a:pt x="0" y="0"/>
                </a:moveTo>
                <a:lnTo>
                  <a:pt x="2989300" y="0"/>
                </a:lnTo>
                <a:lnTo>
                  <a:pt x="2930708" y="234368"/>
                </a:lnTo>
                <a:lnTo>
                  <a:pt x="0" y="23436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926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E3301F7-314A-C29D-A6E0-03C794979C0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5278745" cy="6858000"/>
          </a:xfrm>
          <a:custGeom>
            <a:avLst/>
            <a:gdLst>
              <a:gd name="connsiteX0" fmla="*/ 0 w 5278745"/>
              <a:gd name="connsiteY0" fmla="*/ 0 h 6858000"/>
              <a:gd name="connsiteX1" fmla="*/ 5278745 w 5278745"/>
              <a:gd name="connsiteY1" fmla="*/ 0 h 6858000"/>
              <a:gd name="connsiteX2" fmla="*/ 3564245 w 5278745"/>
              <a:gd name="connsiteY2" fmla="*/ 6858000 h 6858000"/>
              <a:gd name="connsiteX3" fmla="*/ 0 w 527874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78745" h="6858000">
                <a:moveTo>
                  <a:pt x="0" y="0"/>
                </a:moveTo>
                <a:lnTo>
                  <a:pt x="5278745" y="0"/>
                </a:lnTo>
                <a:lnTo>
                  <a:pt x="3564245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307E3-615E-4065-DAA5-78851025C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331720"/>
            <a:ext cx="5897880" cy="676656"/>
          </a:xfrm>
        </p:spPr>
        <p:txBody>
          <a:bodyPr lIns="0" tIns="0" rIns="0" bIns="0" anchor="t">
            <a:noAutofit/>
          </a:bodyPr>
          <a:lstStyle>
            <a:lvl1pPr algn="r">
              <a:defRPr sz="5500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C062D3-982A-92E2-D7A3-183CDAFA82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A91D1E-822C-BF84-967A-1B4AC3C0A3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reeform 1">
            <a:extLst>
              <a:ext uri="{FF2B5EF4-FFF2-40B4-BE49-F238E27FC236}">
                <a16:creationId xmlns:a16="http://schemas.microsoft.com/office/drawing/2014/main" id="{9AD42A94-63C2-F534-3DE1-C4825E7AF573}"/>
              </a:ext>
            </a:extLst>
          </p:cNvPr>
          <p:cNvSpPr/>
          <p:nvPr userDrawn="1"/>
        </p:nvSpPr>
        <p:spPr>
          <a:xfrm flipH="1">
            <a:off x="11346057" y="0"/>
            <a:ext cx="858300" cy="3429000"/>
          </a:xfrm>
          <a:custGeom>
            <a:avLst/>
            <a:gdLst>
              <a:gd name="connsiteX0" fmla="*/ 858300 w 858300"/>
              <a:gd name="connsiteY0" fmla="*/ 0 h 3429000"/>
              <a:gd name="connsiteX1" fmla="*/ 0 w 858300"/>
              <a:gd name="connsiteY1" fmla="*/ 0 h 3429000"/>
              <a:gd name="connsiteX2" fmla="*/ 0 w 858300"/>
              <a:gd name="connsiteY2" fmla="*/ 3429000 h 3429000"/>
              <a:gd name="connsiteX3" fmla="*/ 1050 w 8583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8300" h="3429000">
                <a:moveTo>
                  <a:pt x="858300" y="0"/>
                </a:moveTo>
                <a:lnTo>
                  <a:pt x="0" y="0"/>
                </a:lnTo>
                <a:lnTo>
                  <a:pt x="0" y="3429000"/>
                </a:lnTo>
                <a:lnTo>
                  <a:pt x="1050" y="342900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826EA2-1F85-8AB9-0C2A-E95F5E3AA2C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62672" y="1042416"/>
            <a:ext cx="3922776" cy="4800600"/>
          </a:xfrm>
        </p:spPr>
        <p:txBody>
          <a:bodyPr anchor="ctr"/>
          <a:lstStyle>
            <a:lvl1pPr>
              <a:lnSpc>
                <a:spcPct val="100000"/>
              </a:lnSpc>
              <a:defRPr sz="2400" b="1" cap="all" baseline="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C0D53C6-746B-0B30-1EA2-115506B5FB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080" y="3099816"/>
            <a:ext cx="5532120" cy="676656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5500" b="1" cap="all" baseline="0">
                <a:ln w="25400">
                  <a:solidFill>
                    <a:schemeClr val="bg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9E3A49B-132C-8354-0143-555376694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0080" y="3867912"/>
            <a:ext cx="5166360" cy="676656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95863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c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479471B-A388-2175-4C67-D1DD7416506D}"/>
              </a:ext>
            </a:extLst>
          </p:cNvPr>
          <p:cNvSpPr/>
          <p:nvPr userDrawn="1"/>
        </p:nvSpPr>
        <p:spPr>
          <a:xfrm>
            <a:off x="6873392" y="2"/>
            <a:ext cx="5318607" cy="6858001"/>
          </a:xfrm>
          <a:custGeom>
            <a:avLst/>
            <a:gdLst>
              <a:gd name="connsiteX0" fmla="*/ 1764372 w 5318607"/>
              <a:gd name="connsiteY0" fmla="*/ 0 h 6858001"/>
              <a:gd name="connsiteX1" fmla="*/ 5318607 w 5318607"/>
              <a:gd name="connsiteY1" fmla="*/ 1021461 h 6858001"/>
              <a:gd name="connsiteX2" fmla="*/ 5318607 w 5318607"/>
              <a:gd name="connsiteY2" fmla="*/ 1066085 h 6858001"/>
              <a:gd name="connsiteX3" fmla="*/ 1609106 w 5318607"/>
              <a:gd name="connsiteY3" fmla="*/ 0 h 6858001"/>
              <a:gd name="connsiteX4" fmla="*/ 0 w 5318607"/>
              <a:gd name="connsiteY4" fmla="*/ 0 h 6858001"/>
              <a:gd name="connsiteX5" fmla="*/ 40313 w 5318607"/>
              <a:gd name="connsiteY5" fmla="*/ 0 h 6858001"/>
              <a:gd name="connsiteX6" fmla="*/ 1716967 w 5318607"/>
              <a:gd name="connsiteY6" fmla="*/ 6858000 h 6858001"/>
              <a:gd name="connsiteX7" fmla="*/ 1676653 w 5318607"/>
              <a:gd name="connsiteY7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18607" h="6858001">
                <a:moveTo>
                  <a:pt x="1764372" y="0"/>
                </a:moveTo>
                <a:lnTo>
                  <a:pt x="5318607" y="1021461"/>
                </a:lnTo>
                <a:lnTo>
                  <a:pt x="5318607" y="1066085"/>
                </a:lnTo>
                <a:lnTo>
                  <a:pt x="1609106" y="0"/>
                </a:lnTo>
                <a:close/>
                <a:moveTo>
                  <a:pt x="0" y="0"/>
                </a:moveTo>
                <a:lnTo>
                  <a:pt x="40313" y="0"/>
                </a:lnTo>
                <a:lnTo>
                  <a:pt x="1716967" y="6858000"/>
                </a:lnTo>
                <a:lnTo>
                  <a:pt x="1676653" y="6858001"/>
                </a:ln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002B252-A09D-765B-4015-B04E32D9AD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99139" y="6176963"/>
            <a:ext cx="3890010" cy="365125"/>
          </a:xfrm>
          <a:prstGeom prst="rect">
            <a:avLst/>
          </a:prstGeom>
        </p:spPr>
        <p:txBody>
          <a:bodyPr anchor="ctr"/>
          <a:lstStyle>
            <a:lvl1pPr algn="r">
              <a:defRPr sz="1000" b="1" i="0" spc="200" baseline="0">
                <a:solidFill>
                  <a:schemeClr val="bg1"/>
                </a:solidFill>
                <a:latin typeface="Univers Condensed" panose="020B0506020202050204" pitchFamily="34" charset="0"/>
              </a:defRPr>
            </a:lvl1pPr>
          </a:lstStyle>
          <a:p>
            <a:r>
              <a:rPr lang="en-US" dirty="0"/>
              <a:t>Fitness Presentation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0071A5B-063E-2EE8-9B8E-AFA6D65DE2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5359" y="6176963"/>
            <a:ext cx="440851" cy="365125"/>
          </a:xfrm>
          <a:prstGeom prst="rect">
            <a:avLst/>
          </a:prstGeom>
        </p:spPr>
        <p:txBody>
          <a:bodyPr anchor="ctr"/>
          <a:lstStyle>
            <a:lvl1pPr algn="l">
              <a:defRPr sz="1000" b="1" i="0" spc="200" baseline="0">
                <a:solidFill>
                  <a:schemeClr val="bg1"/>
                </a:solidFill>
                <a:latin typeface="Univers Condensed" panose="020B050602020205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09AF36A9-8E12-F285-BA65-FD9E2D57489C}"/>
              </a:ext>
            </a:extLst>
          </p:cNvPr>
          <p:cNvSpPr/>
          <p:nvPr userDrawn="1"/>
        </p:nvSpPr>
        <p:spPr>
          <a:xfrm rot="16200000">
            <a:off x="1285350" y="4714350"/>
            <a:ext cx="858300" cy="3429000"/>
          </a:xfrm>
          <a:custGeom>
            <a:avLst/>
            <a:gdLst>
              <a:gd name="connsiteX0" fmla="*/ 858300 w 858300"/>
              <a:gd name="connsiteY0" fmla="*/ 0 h 3429000"/>
              <a:gd name="connsiteX1" fmla="*/ 0 w 858300"/>
              <a:gd name="connsiteY1" fmla="*/ 0 h 3429000"/>
              <a:gd name="connsiteX2" fmla="*/ 0 w 858300"/>
              <a:gd name="connsiteY2" fmla="*/ 3429000 h 3429000"/>
              <a:gd name="connsiteX3" fmla="*/ 1050 w 8583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8300" h="3429000">
                <a:moveTo>
                  <a:pt x="858300" y="0"/>
                </a:moveTo>
                <a:lnTo>
                  <a:pt x="0" y="0"/>
                </a:lnTo>
                <a:lnTo>
                  <a:pt x="0" y="3429000"/>
                </a:lnTo>
                <a:lnTo>
                  <a:pt x="1050" y="342900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281A98B-23A2-F25E-454B-873DC210C0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78524" y="0"/>
            <a:ext cx="5213477" cy="6858000"/>
          </a:xfrm>
          <a:custGeom>
            <a:avLst/>
            <a:gdLst>
              <a:gd name="connsiteX0" fmla="*/ 0 w 5213477"/>
              <a:gd name="connsiteY0" fmla="*/ 0 h 6858000"/>
              <a:gd name="connsiteX1" fmla="*/ 1268595 w 5213477"/>
              <a:gd name="connsiteY1" fmla="*/ 0 h 6858000"/>
              <a:gd name="connsiteX2" fmla="*/ 5213477 w 5213477"/>
              <a:gd name="connsiteY2" fmla="*/ 1133731 h 6858000"/>
              <a:gd name="connsiteX3" fmla="*/ 5213477 w 5213477"/>
              <a:gd name="connsiteY3" fmla="*/ 5245005 h 6858000"/>
              <a:gd name="connsiteX4" fmla="*/ 3534514 w 5213477"/>
              <a:gd name="connsiteY4" fmla="*/ 6858000 h 6858000"/>
              <a:gd name="connsiteX5" fmla="*/ 1676654 w 5213477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13477" h="6858000">
                <a:moveTo>
                  <a:pt x="0" y="0"/>
                </a:moveTo>
                <a:lnTo>
                  <a:pt x="1268595" y="0"/>
                </a:lnTo>
                <a:lnTo>
                  <a:pt x="5213477" y="1133731"/>
                </a:lnTo>
                <a:lnTo>
                  <a:pt x="5213477" y="5245005"/>
                </a:lnTo>
                <a:lnTo>
                  <a:pt x="3534514" y="6858000"/>
                </a:lnTo>
                <a:lnTo>
                  <a:pt x="1676654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9460C4E-6B86-CA07-B86E-313F497C9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-54864"/>
            <a:ext cx="6345936" cy="676656"/>
          </a:xfrm>
        </p:spPr>
        <p:txBody>
          <a:bodyPr lIns="0" tIns="0" rIns="0" bIns="0" anchor="t">
            <a:noAutofit/>
          </a:bodyPr>
          <a:lstStyle>
            <a:lvl1pPr algn="l">
              <a:defRPr sz="5500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13">
            <a:extLst>
              <a:ext uri="{FF2B5EF4-FFF2-40B4-BE49-F238E27FC236}">
                <a16:creationId xmlns:a16="http://schemas.microsoft.com/office/drawing/2014/main" id="{B4F1EE02-01B2-B1A7-8C1D-93337F4EEB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05840" y="713232"/>
            <a:ext cx="5971032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25400">
                  <a:solidFill>
                    <a:schemeClr val="bg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91923A78-A1D5-B419-C2EC-74FF8A4326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444752" y="1481328"/>
            <a:ext cx="5532120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F6E0B67-C7F9-39E3-8641-110D8CC2012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99032" y="2724912"/>
            <a:ext cx="3922776" cy="294436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7255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AAD11785-AC9A-022B-D5A2-883AA0782E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25440" y="54864"/>
            <a:ext cx="6766560" cy="6858000"/>
          </a:xfrm>
          <a:custGeom>
            <a:avLst/>
            <a:gdLst>
              <a:gd name="connsiteX0" fmla="*/ 0 w 6766560"/>
              <a:gd name="connsiteY0" fmla="*/ 0 h 6858000"/>
              <a:gd name="connsiteX1" fmla="*/ 6766560 w 6766560"/>
              <a:gd name="connsiteY1" fmla="*/ 0 h 6858000"/>
              <a:gd name="connsiteX2" fmla="*/ 6766560 w 6766560"/>
              <a:gd name="connsiteY2" fmla="*/ 6858000 h 6858000"/>
              <a:gd name="connsiteX3" fmla="*/ 0 w 6766560"/>
              <a:gd name="connsiteY3" fmla="*/ 6858000 h 6858000"/>
              <a:gd name="connsiteX4" fmla="*/ 0 w 6766560"/>
              <a:gd name="connsiteY4" fmla="*/ 6803136 h 6858000"/>
              <a:gd name="connsiteX5" fmla="*/ 2240742 w 6766560"/>
              <a:gd name="connsiteY5" fmla="*/ 6803136 h 6858000"/>
              <a:gd name="connsiteX6" fmla="*/ 2299334 w 6766560"/>
              <a:gd name="connsiteY6" fmla="*/ 6568768 h 6858000"/>
              <a:gd name="connsiteX7" fmla="*/ 0 w 6766560"/>
              <a:gd name="connsiteY7" fmla="*/ 656876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66560" h="6858000">
                <a:moveTo>
                  <a:pt x="0" y="0"/>
                </a:moveTo>
                <a:lnTo>
                  <a:pt x="6766560" y="0"/>
                </a:lnTo>
                <a:lnTo>
                  <a:pt x="6766560" y="6858000"/>
                </a:lnTo>
                <a:lnTo>
                  <a:pt x="0" y="6858000"/>
                </a:lnTo>
                <a:lnTo>
                  <a:pt x="0" y="6803136"/>
                </a:lnTo>
                <a:lnTo>
                  <a:pt x="2240742" y="6803136"/>
                </a:lnTo>
                <a:lnTo>
                  <a:pt x="2299334" y="6568768"/>
                </a:lnTo>
                <a:lnTo>
                  <a:pt x="0" y="6568768"/>
                </a:lnTo>
                <a:close/>
              </a:path>
            </a:pathLst>
          </a:custGeom>
        </p:spPr>
        <p:txBody>
          <a:bodyPr wrap="square" lIns="0" tIns="0" rIns="0" bIns="0" anchor="t">
            <a:noAutofit/>
          </a:bodyPr>
          <a:lstStyle>
            <a:lvl1pPr marL="0" indent="0" algn="r">
              <a:lnSpc>
                <a:spcPct val="75000"/>
              </a:lnSpc>
              <a:spcBef>
                <a:spcPts val="0"/>
              </a:spcBef>
              <a:buNone/>
              <a:defRPr sz="8800" b="1" cap="all" baseline="0">
                <a:ln w="34925">
                  <a:solidFill>
                    <a:schemeClr val="accent6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1EF2190-F8C4-3961-DBA7-5C1A52B28EF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935210" y="0"/>
            <a:ext cx="6994357" cy="6857997"/>
          </a:xfrm>
          <a:custGeom>
            <a:avLst/>
            <a:gdLst>
              <a:gd name="connsiteX0" fmla="*/ 1714499 w 6994357"/>
              <a:gd name="connsiteY0" fmla="*/ 0 h 6857997"/>
              <a:gd name="connsiteX1" fmla="*/ 6994357 w 6994357"/>
              <a:gd name="connsiteY1" fmla="*/ 0 h 6857997"/>
              <a:gd name="connsiteX2" fmla="*/ 5279858 w 6994357"/>
              <a:gd name="connsiteY2" fmla="*/ 6857997 h 6857997"/>
              <a:gd name="connsiteX3" fmla="*/ 3730973 w 6994357"/>
              <a:gd name="connsiteY3" fmla="*/ 6857997 h 6857997"/>
              <a:gd name="connsiteX4" fmla="*/ 3789564 w 6994357"/>
              <a:gd name="connsiteY4" fmla="*/ 6623632 h 6857997"/>
              <a:gd name="connsiteX5" fmla="*/ 649198 w 6994357"/>
              <a:gd name="connsiteY5" fmla="*/ 6623632 h 6857997"/>
              <a:gd name="connsiteX6" fmla="*/ 590607 w 6994357"/>
              <a:gd name="connsiteY6" fmla="*/ 6857997 h 6857997"/>
              <a:gd name="connsiteX7" fmla="*/ 0 w 6994357"/>
              <a:gd name="connsiteY7" fmla="*/ 6857997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94357" h="6857997">
                <a:moveTo>
                  <a:pt x="1714499" y="0"/>
                </a:moveTo>
                <a:lnTo>
                  <a:pt x="6994357" y="0"/>
                </a:lnTo>
                <a:lnTo>
                  <a:pt x="5279858" y="6857997"/>
                </a:lnTo>
                <a:lnTo>
                  <a:pt x="3730973" y="6857997"/>
                </a:lnTo>
                <a:lnTo>
                  <a:pt x="3789564" y="6623632"/>
                </a:lnTo>
                <a:lnTo>
                  <a:pt x="649198" y="6623632"/>
                </a:lnTo>
                <a:lnTo>
                  <a:pt x="590607" y="6857997"/>
                </a:lnTo>
                <a:lnTo>
                  <a:pt x="0" y="6857997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5216" y="1636776"/>
            <a:ext cx="6044184" cy="2743200"/>
          </a:xfrm>
        </p:spPr>
        <p:txBody>
          <a:bodyPr lIns="0" tIns="0" rIns="0" bIns="0" anchor="t">
            <a:noAutofit/>
          </a:bodyPr>
          <a:lstStyle>
            <a:lvl1pPr algn="l">
              <a:defRPr sz="5500" cap="all" spc="200" baseline="0">
                <a:ln w="15875"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360" y="4654296"/>
            <a:ext cx="5504688" cy="1545336"/>
          </a:xfrm>
        </p:spPr>
        <p:txBody>
          <a:bodyPr lIns="0" tIns="45720" rIns="0" bIns="0">
            <a:noAutofit/>
          </a:bodyPr>
          <a:lstStyle>
            <a:lvl1pPr marL="0" indent="0" algn="l">
              <a:buNone/>
              <a:defRPr sz="2400" b="1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99848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C731E-CED9-840B-1719-42D1BEAA5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3474720"/>
            <a:ext cx="5468112" cy="1444752"/>
          </a:xfrm>
        </p:spPr>
        <p:txBody>
          <a:bodyPr lIns="0" tIns="0" rIns="0" bIns="0" anchor="t">
            <a:noAutofit/>
          </a:bodyPr>
          <a:lstStyle>
            <a:lvl1pPr>
              <a:defRPr sz="5500" b="1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B848C7-D26F-AC1D-FEED-959297BAEA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9D6191-24BB-B445-814B-022367D335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reeform 1">
            <a:extLst>
              <a:ext uri="{FF2B5EF4-FFF2-40B4-BE49-F238E27FC236}">
                <a16:creationId xmlns:a16="http://schemas.microsoft.com/office/drawing/2014/main" id="{17CCD23D-9FBE-BCA1-7BD4-A558E8A2AA7F}"/>
              </a:ext>
            </a:extLst>
          </p:cNvPr>
          <p:cNvSpPr/>
          <p:nvPr userDrawn="1"/>
        </p:nvSpPr>
        <p:spPr>
          <a:xfrm rot="5400000" flipH="1" flipV="1">
            <a:off x="1285350" y="4714350"/>
            <a:ext cx="858300" cy="3429000"/>
          </a:xfrm>
          <a:custGeom>
            <a:avLst/>
            <a:gdLst>
              <a:gd name="connsiteX0" fmla="*/ 858300 w 858300"/>
              <a:gd name="connsiteY0" fmla="*/ 0 h 3429000"/>
              <a:gd name="connsiteX1" fmla="*/ 0 w 858300"/>
              <a:gd name="connsiteY1" fmla="*/ 0 h 3429000"/>
              <a:gd name="connsiteX2" fmla="*/ 0 w 858300"/>
              <a:gd name="connsiteY2" fmla="*/ 3429000 h 3429000"/>
              <a:gd name="connsiteX3" fmla="*/ 1050 w 8583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8300" h="3429000">
                <a:moveTo>
                  <a:pt x="858300" y="0"/>
                </a:moveTo>
                <a:lnTo>
                  <a:pt x="0" y="0"/>
                </a:lnTo>
                <a:lnTo>
                  <a:pt x="0" y="3429000"/>
                </a:lnTo>
                <a:lnTo>
                  <a:pt x="1050" y="342900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6137255-CD95-C6F3-3F34-268CCCFDED9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473952" y="512064"/>
            <a:ext cx="5394960" cy="53583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33E03FB2-A36A-C4BC-D32C-C9D79FA135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0936" y="1938528"/>
            <a:ext cx="5468112" cy="144475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84916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3">
            <a:extLst>
              <a:ext uri="{FF2B5EF4-FFF2-40B4-BE49-F238E27FC236}">
                <a16:creationId xmlns:a16="http://schemas.microsoft.com/office/drawing/2014/main" id="{9BFF52DA-D268-8BCB-C72B-0C57ED703C12}"/>
              </a:ext>
            </a:extLst>
          </p:cNvPr>
          <p:cNvSpPr/>
          <p:nvPr userDrawn="1"/>
        </p:nvSpPr>
        <p:spPr>
          <a:xfrm rot="16200000" flipH="1" flipV="1">
            <a:off x="10066638" y="-1294752"/>
            <a:ext cx="858300" cy="3429000"/>
          </a:xfrm>
          <a:custGeom>
            <a:avLst/>
            <a:gdLst>
              <a:gd name="connsiteX0" fmla="*/ 858300 w 858300"/>
              <a:gd name="connsiteY0" fmla="*/ 0 h 3429000"/>
              <a:gd name="connsiteX1" fmla="*/ 0 w 858300"/>
              <a:gd name="connsiteY1" fmla="*/ 0 h 3429000"/>
              <a:gd name="connsiteX2" fmla="*/ 0 w 858300"/>
              <a:gd name="connsiteY2" fmla="*/ 3429000 h 3429000"/>
              <a:gd name="connsiteX3" fmla="*/ 1050 w 8583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8300" h="3429000">
                <a:moveTo>
                  <a:pt x="858300" y="0"/>
                </a:moveTo>
                <a:lnTo>
                  <a:pt x="0" y="0"/>
                </a:lnTo>
                <a:lnTo>
                  <a:pt x="0" y="3429000"/>
                </a:lnTo>
                <a:lnTo>
                  <a:pt x="1050" y="342900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68F2478-FF44-9B20-A176-F2CC3225E2FC}"/>
              </a:ext>
            </a:extLst>
          </p:cNvPr>
          <p:cNvSpPr/>
          <p:nvPr userDrawn="1"/>
        </p:nvSpPr>
        <p:spPr>
          <a:xfrm>
            <a:off x="1" y="5678455"/>
            <a:ext cx="4824683" cy="1179545"/>
          </a:xfrm>
          <a:custGeom>
            <a:avLst/>
            <a:gdLst>
              <a:gd name="connsiteX0" fmla="*/ 0 w 4824683"/>
              <a:gd name="connsiteY0" fmla="*/ 0 h 1179545"/>
              <a:gd name="connsiteX1" fmla="*/ 4824683 w 4824683"/>
              <a:gd name="connsiteY1" fmla="*/ 1179545 h 1179545"/>
              <a:gd name="connsiteX2" fmla="*/ 4659791 w 4824683"/>
              <a:gd name="connsiteY2" fmla="*/ 1179545 h 1179545"/>
              <a:gd name="connsiteX3" fmla="*/ 0 w 4824683"/>
              <a:gd name="connsiteY3" fmla="*/ 40314 h 1179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4683" h="1179545">
                <a:moveTo>
                  <a:pt x="0" y="0"/>
                </a:moveTo>
                <a:lnTo>
                  <a:pt x="4824683" y="1179545"/>
                </a:lnTo>
                <a:lnTo>
                  <a:pt x="4659791" y="1179545"/>
                </a:lnTo>
                <a:lnTo>
                  <a:pt x="0" y="40314"/>
                </a:lnTo>
                <a:close/>
              </a:path>
            </a:pathLst>
          </a:custGeom>
          <a:solidFill>
            <a:schemeClr val="accent6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C6F6DEC-A2BE-0211-54C4-9073E7CED16A}"/>
              </a:ext>
            </a:extLst>
          </p:cNvPr>
          <p:cNvSpPr/>
          <p:nvPr userDrawn="1"/>
        </p:nvSpPr>
        <p:spPr>
          <a:xfrm>
            <a:off x="0" y="0"/>
            <a:ext cx="776325" cy="3175394"/>
          </a:xfrm>
          <a:custGeom>
            <a:avLst/>
            <a:gdLst>
              <a:gd name="connsiteX0" fmla="*/ 736011 w 776325"/>
              <a:gd name="connsiteY0" fmla="*/ 0 h 3175394"/>
              <a:gd name="connsiteX1" fmla="*/ 776325 w 776325"/>
              <a:gd name="connsiteY1" fmla="*/ 0 h 3175394"/>
              <a:gd name="connsiteX2" fmla="*/ 0 w 776325"/>
              <a:gd name="connsiteY2" fmla="*/ 3175394 h 3175394"/>
              <a:gd name="connsiteX3" fmla="*/ 0 w 776325"/>
              <a:gd name="connsiteY3" fmla="*/ 3010498 h 3175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6325" h="3175394">
                <a:moveTo>
                  <a:pt x="736011" y="0"/>
                </a:moveTo>
                <a:lnTo>
                  <a:pt x="776325" y="0"/>
                </a:lnTo>
                <a:lnTo>
                  <a:pt x="0" y="3175394"/>
                </a:lnTo>
                <a:lnTo>
                  <a:pt x="0" y="3010498"/>
                </a:lnTo>
                <a:close/>
              </a:path>
            </a:pathLst>
          </a:custGeom>
          <a:solidFill>
            <a:schemeClr val="accent6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EC731E-CED9-840B-1719-42D1BEAA5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3429000"/>
            <a:ext cx="4572000" cy="676656"/>
          </a:xfrm>
        </p:spPr>
        <p:txBody>
          <a:bodyPr lIns="0" tIns="0" rIns="0" bIns="0" anchor="t">
            <a:noAutofit/>
          </a:bodyPr>
          <a:lstStyle>
            <a:lvl1pPr>
              <a:defRPr sz="5500" b="1" cap="all" baseline="0">
                <a:ln w="2540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B848C7-D26F-AC1D-FEED-959297BAEA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9D6191-24BB-B445-814B-022367D335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6137255-CD95-C6F3-3F34-268CCCFDED9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303520" y="1234440"/>
            <a:ext cx="6281928" cy="4389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33E03FB2-A36A-C4BC-D32C-C9D79FA135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0936" y="2587752"/>
            <a:ext cx="4572000" cy="676656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5500" b="1" cap="all" baseline="0">
                <a:ln w="15875">
                  <a:noFill/>
                </a:ln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60409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9DEBD92-1C41-6D85-3E82-EAA34BEB43AA}"/>
              </a:ext>
            </a:extLst>
          </p:cNvPr>
          <p:cNvCxnSpPr>
            <a:cxnSpLocks/>
          </p:cNvCxnSpPr>
          <p:nvPr/>
        </p:nvCxnSpPr>
        <p:spPr>
          <a:xfrm>
            <a:off x="198783" y="-1"/>
            <a:ext cx="1400619" cy="6858001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D3F7AD-ADD7-0F77-7DD9-738EA16C1158}"/>
              </a:ext>
            </a:extLst>
          </p:cNvPr>
          <p:cNvCxnSpPr>
            <a:cxnSpLocks/>
          </p:cNvCxnSpPr>
          <p:nvPr/>
        </p:nvCxnSpPr>
        <p:spPr>
          <a:xfrm flipV="1">
            <a:off x="-41350" y="-1"/>
            <a:ext cx="3905034" cy="3021497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C236170-F5BA-8DBF-9253-ADD639CD9680}"/>
              </a:ext>
            </a:extLst>
          </p:cNvPr>
          <p:cNvCxnSpPr>
            <a:cxnSpLocks/>
          </p:cNvCxnSpPr>
          <p:nvPr/>
        </p:nvCxnSpPr>
        <p:spPr>
          <a:xfrm flipV="1">
            <a:off x="8567307" y="3556215"/>
            <a:ext cx="3635673" cy="3301785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CBC246A-C926-C74B-144A-A22102636CDD}"/>
              </a:ext>
            </a:extLst>
          </p:cNvPr>
          <p:cNvCxnSpPr>
            <a:cxnSpLocks/>
          </p:cNvCxnSpPr>
          <p:nvPr/>
        </p:nvCxnSpPr>
        <p:spPr>
          <a:xfrm>
            <a:off x="-41350" y="5074694"/>
            <a:ext cx="4540685" cy="1783306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9D238B8-F8BC-E02D-82F6-C32EA1C25B03}"/>
              </a:ext>
            </a:extLst>
          </p:cNvPr>
          <p:cNvCxnSpPr>
            <a:cxnSpLocks/>
          </p:cNvCxnSpPr>
          <p:nvPr/>
        </p:nvCxnSpPr>
        <p:spPr>
          <a:xfrm>
            <a:off x="10758601" y="-1"/>
            <a:ext cx="1026368" cy="6858001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B587E33-E292-84DB-CFC5-037767DED5E7}"/>
              </a:ext>
            </a:extLst>
          </p:cNvPr>
          <p:cNvCxnSpPr>
            <a:cxnSpLocks/>
          </p:cNvCxnSpPr>
          <p:nvPr/>
        </p:nvCxnSpPr>
        <p:spPr>
          <a:xfrm>
            <a:off x="8116008" y="-1"/>
            <a:ext cx="4086972" cy="1391479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CE7118C-0FB4-0CF3-538A-23903573B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0824" y="1591056"/>
            <a:ext cx="8055864" cy="3127248"/>
          </a:xfrm>
        </p:spPr>
        <p:txBody>
          <a:bodyPr lIns="0" tIns="0" rIns="0" bIns="0" anchor="t">
            <a:noAutofit/>
          </a:bodyPr>
          <a:lstStyle>
            <a:lvl1pPr algn="ctr">
              <a:defRPr sz="5500" baseline="0">
                <a:ln w="15875">
                  <a:solidFill>
                    <a:schemeClr val="accent1"/>
                  </a:solidFill>
                </a:ln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Graphic 6" descr="Open quotation mark outline">
            <a:extLst>
              <a:ext uri="{FF2B5EF4-FFF2-40B4-BE49-F238E27FC236}">
                <a16:creationId xmlns:a16="http://schemas.microsoft.com/office/drawing/2014/main" id="{827EAF0A-A165-45C2-7F1B-61B5C38C43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6875" y="-1"/>
            <a:ext cx="1602058" cy="1592765"/>
          </a:xfrm>
          <a:prstGeom prst="rect">
            <a:avLst/>
          </a:prstGeom>
        </p:spPr>
      </p:pic>
      <p:pic>
        <p:nvPicPr>
          <p:cNvPr id="13" name="Graphic 6" descr="Open quotation mark outline">
            <a:extLst>
              <a:ext uri="{FF2B5EF4-FFF2-40B4-BE49-F238E27FC236}">
                <a16:creationId xmlns:a16="http://schemas.microsoft.com/office/drawing/2014/main" id="{1B0A1E52-4B54-E702-39EA-2FDB431230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10123068" y="5190808"/>
            <a:ext cx="1602058" cy="1592765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155AF48D-93E9-E6EC-EAC5-B732F28C4F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0904" y="4727448"/>
            <a:ext cx="6766560" cy="1591056"/>
          </a:xfrm>
        </p:spPr>
        <p:txBody>
          <a:bodyPr lIns="91440" tIns="45720" rIns="91440" bIns="4572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1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464574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2131924-67CB-28AA-2CD5-687CBCB44E3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52506" y="2908712"/>
            <a:ext cx="2331720" cy="2167128"/>
          </a:xfrm>
          <a:custGeom>
            <a:avLst/>
            <a:gdLst>
              <a:gd name="connsiteX0" fmla="*/ 535282 w 2324226"/>
              <a:gd name="connsiteY0" fmla="*/ 0 h 2141126"/>
              <a:gd name="connsiteX1" fmla="*/ 2324226 w 2324226"/>
              <a:gd name="connsiteY1" fmla="*/ 0 h 2141126"/>
              <a:gd name="connsiteX2" fmla="*/ 2324226 w 2324226"/>
              <a:gd name="connsiteY2" fmla="*/ 4 h 2141126"/>
              <a:gd name="connsiteX3" fmla="*/ 1788946 w 2324226"/>
              <a:gd name="connsiteY3" fmla="*/ 2141126 h 2141126"/>
              <a:gd name="connsiteX4" fmla="*/ 0 w 2324226"/>
              <a:gd name="connsiteY4" fmla="*/ 2141126 h 214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24226" h="2141126">
                <a:moveTo>
                  <a:pt x="535282" y="0"/>
                </a:moveTo>
                <a:lnTo>
                  <a:pt x="2324226" y="0"/>
                </a:lnTo>
                <a:lnTo>
                  <a:pt x="2324226" y="4"/>
                </a:lnTo>
                <a:lnTo>
                  <a:pt x="1788946" y="2141126"/>
                </a:lnTo>
                <a:lnTo>
                  <a:pt x="0" y="21411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9B2FAB-5DFD-93F0-4BFE-135A8C33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713232"/>
            <a:ext cx="5468112" cy="1435608"/>
          </a:xfrm>
        </p:spPr>
        <p:txBody>
          <a:bodyPr lIns="0" tIns="0" rIns="0" bIns="0" anchor="t">
            <a:noAutofit/>
          </a:bodyPr>
          <a:lstStyle>
            <a:lvl1pPr>
              <a:defRPr sz="5500" cap="all" baseline="0">
                <a:ln w="15875">
                  <a:noFill/>
                </a:ln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FE009C-9966-E783-9CB7-DEB9BFA170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5C623F-3EFD-A383-6EFD-529A7DF5FEA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7F325E0F-FFBB-4476-43B8-9D2D928EFE7D}"/>
              </a:ext>
            </a:extLst>
          </p:cNvPr>
          <p:cNvSpPr/>
          <p:nvPr userDrawn="1"/>
        </p:nvSpPr>
        <p:spPr>
          <a:xfrm>
            <a:off x="6344362" y="2985550"/>
            <a:ext cx="2353405" cy="2162266"/>
          </a:xfrm>
          <a:prstGeom prst="parallelogram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F4081149-7668-2C87-E43C-4412E70F4A91}"/>
              </a:ext>
            </a:extLst>
          </p:cNvPr>
          <p:cNvSpPr/>
          <p:nvPr userDrawn="1"/>
        </p:nvSpPr>
        <p:spPr>
          <a:xfrm>
            <a:off x="9189299" y="2985550"/>
            <a:ext cx="2353405" cy="2162266"/>
          </a:xfrm>
          <a:prstGeom prst="parallelogram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492E5EB0-A658-029E-D5D0-BCE1574A221C}"/>
              </a:ext>
            </a:extLst>
          </p:cNvPr>
          <p:cNvSpPr/>
          <p:nvPr userDrawn="1"/>
        </p:nvSpPr>
        <p:spPr>
          <a:xfrm>
            <a:off x="654488" y="2985550"/>
            <a:ext cx="2353405" cy="2162266"/>
          </a:xfrm>
          <a:prstGeom prst="parallelogram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941C4C8C-CA8B-DF1C-4CE4-72AA201276FD}"/>
              </a:ext>
            </a:extLst>
          </p:cNvPr>
          <p:cNvSpPr/>
          <p:nvPr userDrawn="1"/>
        </p:nvSpPr>
        <p:spPr>
          <a:xfrm>
            <a:off x="3499425" y="2985550"/>
            <a:ext cx="2353405" cy="2162266"/>
          </a:xfrm>
          <a:prstGeom prst="parallelogram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090C1AB6-97D1-A546-4CDB-581820C3721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95391" y="2908712"/>
            <a:ext cx="2331720" cy="2167128"/>
          </a:xfrm>
          <a:custGeom>
            <a:avLst/>
            <a:gdLst>
              <a:gd name="connsiteX0" fmla="*/ 535282 w 2324226"/>
              <a:gd name="connsiteY0" fmla="*/ 0 h 2141126"/>
              <a:gd name="connsiteX1" fmla="*/ 2324226 w 2324226"/>
              <a:gd name="connsiteY1" fmla="*/ 0 h 2141126"/>
              <a:gd name="connsiteX2" fmla="*/ 2324226 w 2324226"/>
              <a:gd name="connsiteY2" fmla="*/ 4 h 2141126"/>
              <a:gd name="connsiteX3" fmla="*/ 1788946 w 2324226"/>
              <a:gd name="connsiteY3" fmla="*/ 2141126 h 2141126"/>
              <a:gd name="connsiteX4" fmla="*/ 0 w 2324226"/>
              <a:gd name="connsiteY4" fmla="*/ 2141126 h 214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24226" h="2141126">
                <a:moveTo>
                  <a:pt x="535282" y="0"/>
                </a:moveTo>
                <a:lnTo>
                  <a:pt x="2324226" y="0"/>
                </a:lnTo>
                <a:lnTo>
                  <a:pt x="2324226" y="4"/>
                </a:lnTo>
                <a:lnTo>
                  <a:pt x="1788946" y="2141126"/>
                </a:lnTo>
                <a:lnTo>
                  <a:pt x="0" y="21411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551A569-6887-AF4A-69C0-04FEFAB0B43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38276" y="2908712"/>
            <a:ext cx="2331720" cy="2167128"/>
          </a:xfrm>
          <a:custGeom>
            <a:avLst/>
            <a:gdLst>
              <a:gd name="connsiteX0" fmla="*/ 535282 w 2324226"/>
              <a:gd name="connsiteY0" fmla="*/ 0 h 2141126"/>
              <a:gd name="connsiteX1" fmla="*/ 2324226 w 2324226"/>
              <a:gd name="connsiteY1" fmla="*/ 0 h 2141126"/>
              <a:gd name="connsiteX2" fmla="*/ 2324226 w 2324226"/>
              <a:gd name="connsiteY2" fmla="*/ 4 h 2141126"/>
              <a:gd name="connsiteX3" fmla="*/ 1788946 w 2324226"/>
              <a:gd name="connsiteY3" fmla="*/ 2141126 h 2141126"/>
              <a:gd name="connsiteX4" fmla="*/ 0 w 2324226"/>
              <a:gd name="connsiteY4" fmla="*/ 2141126 h 214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24226" h="2141126">
                <a:moveTo>
                  <a:pt x="535282" y="0"/>
                </a:moveTo>
                <a:lnTo>
                  <a:pt x="2324226" y="0"/>
                </a:lnTo>
                <a:lnTo>
                  <a:pt x="2324226" y="4"/>
                </a:lnTo>
                <a:lnTo>
                  <a:pt x="1788946" y="2141126"/>
                </a:lnTo>
                <a:lnTo>
                  <a:pt x="0" y="21411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A43DE41-07D6-C365-F274-A56FE59E1C3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281160" y="2908712"/>
            <a:ext cx="2331720" cy="2167128"/>
          </a:xfrm>
          <a:custGeom>
            <a:avLst/>
            <a:gdLst>
              <a:gd name="connsiteX0" fmla="*/ 535282 w 2324226"/>
              <a:gd name="connsiteY0" fmla="*/ 0 h 2141126"/>
              <a:gd name="connsiteX1" fmla="*/ 2324226 w 2324226"/>
              <a:gd name="connsiteY1" fmla="*/ 0 h 2141126"/>
              <a:gd name="connsiteX2" fmla="*/ 2324226 w 2324226"/>
              <a:gd name="connsiteY2" fmla="*/ 4 h 2141126"/>
              <a:gd name="connsiteX3" fmla="*/ 1788946 w 2324226"/>
              <a:gd name="connsiteY3" fmla="*/ 2141126 h 2141126"/>
              <a:gd name="connsiteX4" fmla="*/ 0 w 2324226"/>
              <a:gd name="connsiteY4" fmla="*/ 2141126 h 214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24226" h="2141126">
                <a:moveTo>
                  <a:pt x="535282" y="0"/>
                </a:moveTo>
                <a:lnTo>
                  <a:pt x="2324226" y="0"/>
                </a:lnTo>
                <a:lnTo>
                  <a:pt x="2324226" y="4"/>
                </a:lnTo>
                <a:lnTo>
                  <a:pt x="1788946" y="2141126"/>
                </a:lnTo>
                <a:lnTo>
                  <a:pt x="0" y="21411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34C40CC6-4591-55BF-FD47-0E28F9C831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1792" y="5422392"/>
            <a:ext cx="2340864" cy="27432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F450C7AB-27EC-6384-E4E4-3C73E497DB0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1792" y="5733288"/>
            <a:ext cx="2340864" cy="27463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1F12C028-16B0-8E76-94E3-D70BAA13B70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65576" y="5422392"/>
            <a:ext cx="2340864" cy="27432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9FC0685-4E19-6701-97D2-E725CD514DB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65576" y="5733288"/>
            <a:ext cx="2340864" cy="27463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B32DF73F-AB65-F574-3868-8473DFC2A7B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09360" y="5422392"/>
            <a:ext cx="2340864" cy="27432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AE61294-AE0F-FD37-A192-24B9AED9E7F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09360" y="5733288"/>
            <a:ext cx="2340864" cy="27463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A9811CA8-206B-8729-28D2-11B5F827578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53144" y="5422392"/>
            <a:ext cx="2340864" cy="27432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EC9E02F9-887E-4842-4BDD-DE7C0B25BAE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153144" y="5733288"/>
            <a:ext cx="2340864" cy="274638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6507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8CD08B2E-1A27-1339-B056-40F503A020D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8178" y="250985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9B2FAB-5DFD-93F0-4BFE-135A8C33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713232"/>
            <a:ext cx="7260336" cy="1417320"/>
          </a:xfrm>
        </p:spPr>
        <p:txBody>
          <a:bodyPr lIns="0" tIns="0" rIns="0" bIns="0" anchor="t">
            <a:noAutofit/>
          </a:bodyPr>
          <a:lstStyle>
            <a:lvl1pPr>
              <a:defRPr sz="5500" cap="all" baseline="0">
                <a:ln w="15875">
                  <a:noFill/>
                </a:ln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FE009C-9966-E783-9CB7-DEB9BFA170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5C623F-3EFD-A383-6EFD-529A7DF5FEA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0955D11F-6341-A8CE-C7B8-E0D11689EC3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57900" y="250985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5D408B46-3F0C-8348-6990-1A9B5E06067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67622" y="250985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E49EA0B6-BDA2-7C47-3BF4-B0183E16ED2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577344" y="250985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34C40CC6-4591-55BF-FD47-0E28F9C831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0936" y="35021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F450C7AB-27EC-6384-E4E4-3C73E497DB0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936" y="3849624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1F12C028-16B0-8E76-94E3-D70BAA13B70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38728" y="35021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9FC0685-4E19-6701-97D2-E725CD514DB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538728" y="3849624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B32DF73F-AB65-F574-3868-8473DFC2A7B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46520" y="35021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AE61294-AE0F-FD37-A192-24B9AED9E7F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446520" y="3849624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A9811CA8-206B-8729-28D2-11B5F827578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54312" y="35021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EC9E02F9-887E-4842-4BDD-DE7C0B25BAE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354312" y="3849624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reeform 13">
            <a:extLst>
              <a:ext uri="{FF2B5EF4-FFF2-40B4-BE49-F238E27FC236}">
                <a16:creationId xmlns:a16="http://schemas.microsoft.com/office/drawing/2014/main" id="{F149B342-A3F4-6E89-B4C6-2B522C9BF03B}"/>
              </a:ext>
            </a:extLst>
          </p:cNvPr>
          <p:cNvSpPr/>
          <p:nvPr userDrawn="1"/>
        </p:nvSpPr>
        <p:spPr>
          <a:xfrm>
            <a:off x="7887809" y="-23198"/>
            <a:ext cx="3204758" cy="257567"/>
          </a:xfrm>
          <a:custGeom>
            <a:avLst/>
            <a:gdLst>
              <a:gd name="connsiteX0" fmla="*/ 64392 w 3204758"/>
              <a:gd name="connsiteY0" fmla="*/ 0 h 257567"/>
              <a:gd name="connsiteX1" fmla="*/ 3204758 w 3204758"/>
              <a:gd name="connsiteY1" fmla="*/ 0 h 257567"/>
              <a:gd name="connsiteX2" fmla="*/ 3140366 w 3204758"/>
              <a:gd name="connsiteY2" fmla="*/ 257567 h 257567"/>
              <a:gd name="connsiteX3" fmla="*/ 0 w 3204758"/>
              <a:gd name="connsiteY3" fmla="*/ 257567 h 257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4758" h="257567">
                <a:moveTo>
                  <a:pt x="64392" y="0"/>
                </a:moveTo>
                <a:lnTo>
                  <a:pt x="3204758" y="0"/>
                </a:lnTo>
                <a:lnTo>
                  <a:pt x="3140366" y="257567"/>
                </a:lnTo>
                <a:lnTo>
                  <a:pt x="0" y="25756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Parallelogram 29">
            <a:extLst>
              <a:ext uri="{FF2B5EF4-FFF2-40B4-BE49-F238E27FC236}">
                <a16:creationId xmlns:a16="http://schemas.microsoft.com/office/drawing/2014/main" id="{D447C9B3-7A22-F930-6CED-FB28EED0CCF5}"/>
              </a:ext>
            </a:extLst>
          </p:cNvPr>
          <p:cNvSpPr/>
          <p:nvPr userDrawn="1"/>
        </p:nvSpPr>
        <p:spPr>
          <a:xfrm>
            <a:off x="758082" y="2576622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5972FF33-52A0-D38A-FAB1-FA692E78FBF1}"/>
              </a:ext>
            </a:extLst>
          </p:cNvPr>
          <p:cNvSpPr/>
          <p:nvPr userDrawn="1"/>
        </p:nvSpPr>
        <p:spPr>
          <a:xfrm>
            <a:off x="9487248" y="2576622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Parallelogram 31">
            <a:extLst>
              <a:ext uri="{FF2B5EF4-FFF2-40B4-BE49-F238E27FC236}">
                <a16:creationId xmlns:a16="http://schemas.microsoft.com/office/drawing/2014/main" id="{F3F993CE-FEDE-89EE-7CD3-77BAA7847DC2}"/>
              </a:ext>
            </a:extLst>
          </p:cNvPr>
          <p:cNvSpPr/>
          <p:nvPr userDrawn="1"/>
        </p:nvSpPr>
        <p:spPr>
          <a:xfrm>
            <a:off x="6577526" y="2576622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Parallelogram 32">
            <a:extLst>
              <a:ext uri="{FF2B5EF4-FFF2-40B4-BE49-F238E27FC236}">
                <a16:creationId xmlns:a16="http://schemas.microsoft.com/office/drawing/2014/main" id="{0E731F75-2A89-DA64-7A14-610DBF8F1ED8}"/>
              </a:ext>
            </a:extLst>
          </p:cNvPr>
          <p:cNvSpPr/>
          <p:nvPr userDrawn="1"/>
        </p:nvSpPr>
        <p:spPr>
          <a:xfrm>
            <a:off x="3667804" y="2576622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Parallelogram 33">
            <a:extLst>
              <a:ext uri="{FF2B5EF4-FFF2-40B4-BE49-F238E27FC236}">
                <a16:creationId xmlns:a16="http://schemas.microsoft.com/office/drawing/2014/main" id="{DCCA3906-052B-CF79-628E-5E0C081BE400}"/>
              </a:ext>
            </a:extLst>
          </p:cNvPr>
          <p:cNvSpPr/>
          <p:nvPr userDrawn="1"/>
        </p:nvSpPr>
        <p:spPr>
          <a:xfrm>
            <a:off x="758082" y="4378528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Parallelogram 34">
            <a:extLst>
              <a:ext uri="{FF2B5EF4-FFF2-40B4-BE49-F238E27FC236}">
                <a16:creationId xmlns:a16="http://schemas.microsoft.com/office/drawing/2014/main" id="{F9B6B24C-61B3-0F91-EC83-84A297108592}"/>
              </a:ext>
            </a:extLst>
          </p:cNvPr>
          <p:cNvSpPr/>
          <p:nvPr userDrawn="1"/>
        </p:nvSpPr>
        <p:spPr>
          <a:xfrm>
            <a:off x="9487248" y="4378528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7AC13754-D48E-AAF0-992F-594A4EE28D8B}"/>
              </a:ext>
            </a:extLst>
          </p:cNvPr>
          <p:cNvSpPr/>
          <p:nvPr userDrawn="1"/>
        </p:nvSpPr>
        <p:spPr>
          <a:xfrm>
            <a:off x="6577526" y="4378528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Parallelogram 36">
            <a:extLst>
              <a:ext uri="{FF2B5EF4-FFF2-40B4-BE49-F238E27FC236}">
                <a16:creationId xmlns:a16="http://schemas.microsoft.com/office/drawing/2014/main" id="{1E82208D-CAFA-8B11-D4E8-2420C1CD863A}"/>
              </a:ext>
            </a:extLst>
          </p:cNvPr>
          <p:cNvSpPr/>
          <p:nvPr userDrawn="1"/>
        </p:nvSpPr>
        <p:spPr>
          <a:xfrm>
            <a:off x="3667804" y="4378528"/>
            <a:ext cx="1969645" cy="913884"/>
          </a:xfrm>
          <a:prstGeom prst="parallelogram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76E7F0BA-340A-70F3-47FB-B6E9D8A7918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48178" y="431596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4E816629-DA97-E685-40F4-768F366FE6D8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757900" y="431596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A23D1D51-C141-0DE8-9FCE-41630611B206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667622" y="431596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9">
            <a:extLst>
              <a:ext uri="{FF2B5EF4-FFF2-40B4-BE49-F238E27FC236}">
                <a16:creationId xmlns:a16="http://schemas.microsoft.com/office/drawing/2014/main" id="{91D06723-3EA9-1463-71BE-8359023D490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577344" y="4315968"/>
            <a:ext cx="1969645" cy="913884"/>
          </a:xfrm>
          <a:custGeom>
            <a:avLst/>
            <a:gdLst>
              <a:gd name="connsiteX0" fmla="*/ 228471 w 1969645"/>
              <a:gd name="connsiteY0" fmla="*/ 0 h 913884"/>
              <a:gd name="connsiteX1" fmla="*/ 1969645 w 1969645"/>
              <a:gd name="connsiteY1" fmla="*/ 0 h 913884"/>
              <a:gd name="connsiteX2" fmla="*/ 1741174 w 1969645"/>
              <a:gd name="connsiteY2" fmla="*/ 913884 h 913884"/>
              <a:gd name="connsiteX3" fmla="*/ 0 w 1969645"/>
              <a:gd name="connsiteY3" fmla="*/ 913884 h 91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9645" h="913884">
                <a:moveTo>
                  <a:pt x="228471" y="0"/>
                </a:moveTo>
                <a:lnTo>
                  <a:pt x="1969645" y="0"/>
                </a:lnTo>
                <a:lnTo>
                  <a:pt x="1741174" y="913884"/>
                </a:lnTo>
                <a:lnTo>
                  <a:pt x="0" y="91388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Text Placeholder 11">
            <a:extLst>
              <a:ext uri="{FF2B5EF4-FFF2-40B4-BE49-F238E27FC236}">
                <a16:creationId xmlns:a16="http://schemas.microsoft.com/office/drawing/2014/main" id="{EDB02667-75DD-3AE0-BAA1-B3515E86C74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30936" y="53309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11">
            <a:extLst>
              <a:ext uri="{FF2B5EF4-FFF2-40B4-BE49-F238E27FC236}">
                <a16:creationId xmlns:a16="http://schemas.microsoft.com/office/drawing/2014/main" id="{D81B39FB-4E49-BE59-87D4-1343901EDFD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30936" y="5669280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1">
            <a:extLst>
              <a:ext uri="{FF2B5EF4-FFF2-40B4-BE49-F238E27FC236}">
                <a16:creationId xmlns:a16="http://schemas.microsoft.com/office/drawing/2014/main" id="{DFDA8BE5-38C5-0AD5-D2AB-532AD3A1CD9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538728" y="53309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11">
            <a:extLst>
              <a:ext uri="{FF2B5EF4-FFF2-40B4-BE49-F238E27FC236}">
                <a16:creationId xmlns:a16="http://schemas.microsoft.com/office/drawing/2014/main" id="{4E6A6F4D-D8BD-0134-A96A-B5D1D8F75E9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538728" y="5669280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11">
            <a:extLst>
              <a:ext uri="{FF2B5EF4-FFF2-40B4-BE49-F238E27FC236}">
                <a16:creationId xmlns:a16="http://schemas.microsoft.com/office/drawing/2014/main" id="{30335191-F108-1444-13A9-DC06A0504E5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446520" y="53309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1">
            <a:extLst>
              <a:ext uri="{FF2B5EF4-FFF2-40B4-BE49-F238E27FC236}">
                <a16:creationId xmlns:a16="http://schemas.microsoft.com/office/drawing/2014/main" id="{E34CD1B3-EC0A-2B8B-8E08-8F1D91C4499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446520" y="5669280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7" name="Text Placeholder 11">
            <a:extLst>
              <a:ext uri="{FF2B5EF4-FFF2-40B4-BE49-F238E27FC236}">
                <a16:creationId xmlns:a16="http://schemas.microsoft.com/office/drawing/2014/main" id="{5D7C5E80-F9AA-4BCC-8155-925C1A6C800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354312" y="5330952"/>
            <a:ext cx="226771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 cap="all" spc="1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11">
            <a:extLst>
              <a:ext uri="{FF2B5EF4-FFF2-40B4-BE49-F238E27FC236}">
                <a16:creationId xmlns:a16="http://schemas.microsoft.com/office/drawing/2014/main" id="{BC33FAD1-3F22-5FE2-9A84-8D2BAE1B787F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354312" y="5669280"/>
            <a:ext cx="2267712" cy="274638"/>
          </a:xfrm>
        </p:spPr>
        <p:txBody>
          <a:bodyPr lIns="109728" tIns="109728" rIns="109728" bIns="9144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 spc="8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2455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790" y="381000"/>
            <a:ext cx="1098423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5790" y="1825625"/>
            <a:ext cx="5490210" cy="34292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1E854BE-CF39-EF27-9D7B-11DB950D69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99139" y="6176963"/>
            <a:ext cx="3890010" cy="365125"/>
          </a:xfrm>
          <a:prstGeom prst="rect">
            <a:avLst/>
          </a:prstGeom>
        </p:spPr>
        <p:txBody>
          <a:bodyPr anchor="ctr"/>
          <a:lstStyle>
            <a:lvl1pPr algn="r">
              <a:defRPr sz="1000" b="1" i="0" cap="all" spc="200" baseline="0">
                <a:solidFill>
                  <a:schemeClr val="bg1"/>
                </a:solidFill>
                <a:latin typeface="Univers Condensed" panose="020B0506020202050204" pitchFamily="34" charset="0"/>
              </a:defRPr>
            </a:lvl1pPr>
          </a:lstStyle>
          <a:p>
            <a:r>
              <a:rPr lang="en-US" dirty="0"/>
              <a:t>Fitness Presentation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B8B55D1-DE0D-79B9-9FE8-7294AFCC7C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5359" y="6176963"/>
            <a:ext cx="440851" cy="365125"/>
          </a:xfrm>
          <a:prstGeom prst="rect">
            <a:avLst/>
          </a:prstGeom>
        </p:spPr>
        <p:txBody>
          <a:bodyPr anchor="ctr"/>
          <a:lstStyle>
            <a:lvl1pPr algn="l">
              <a:defRPr sz="1000" b="1" i="0" spc="200" baseline="0">
                <a:solidFill>
                  <a:schemeClr val="bg1"/>
                </a:solidFill>
                <a:latin typeface="Univers Condensed" panose="020B050602020205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326C3A6-3F37-BCF0-303D-F127E0721BC0}"/>
              </a:ext>
            </a:extLst>
          </p:cNvPr>
          <p:cNvCxnSpPr>
            <a:cxnSpLocks/>
          </p:cNvCxnSpPr>
          <p:nvPr userDrawn="1"/>
        </p:nvCxnSpPr>
        <p:spPr>
          <a:xfrm>
            <a:off x="11067254" y="6194933"/>
            <a:ext cx="0" cy="329184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77" r:id="rId2"/>
    <p:sldLayoutId id="2147483678" r:id="rId3"/>
    <p:sldLayoutId id="2147483680" r:id="rId4"/>
    <p:sldLayoutId id="2147483681" r:id="rId5"/>
    <p:sldLayoutId id="2147483676" r:id="rId6"/>
    <p:sldLayoutId id="2147483682" r:id="rId7"/>
    <p:sldLayoutId id="2147483683" r:id="rId8"/>
    <p:sldLayoutId id="2147483684" r:id="rId9"/>
    <p:sldLayoutId id="2147483701" r:id="rId10"/>
    <p:sldLayoutId id="2147483700" r:id="rId11"/>
    <p:sldLayoutId id="2147483690" r:id="rId12"/>
    <p:sldLayoutId id="2147483697" r:id="rId13"/>
    <p:sldLayoutId id="2147483698" r:id="rId14"/>
    <p:sldLayoutId id="2147483699" r:id="rId15"/>
    <p:sldLayoutId id="2147483656" r:id="rId16"/>
    <p:sldLayoutId id="2147483702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i="0" kern="1200">
          <a:ln w="15875">
            <a:solidFill>
              <a:schemeClr val="bg1"/>
            </a:solidFill>
          </a:ln>
          <a:noFill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F48F98-3591-3644-D4FC-FA48FB04B1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PERSONAL</a:t>
            </a:r>
          </a:p>
          <a:p>
            <a:r>
              <a:rPr lang="en-US" dirty="0"/>
              <a:t>TRAINING</a:t>
            </a:r>
          </a:p>
          <a:p>
            <a:r>
              <a:rPr lang="en-US" dirty="0"/>
              <a:t>PERSONAL</a:t>
            </a:r>
          </a:p>
          <a:p>
            <a:r>
              <a:rPr lang="en-US" dirty="0"/>
              <a:t>TRAINING</a:t>
            </a:r>
          </a:p>
          <a:p>
            <a:r>
              <a:rPr lang="en-US" dirty="0"/>
              <a:t>PERSONAL</a:t>
            </a:r>
          </a:p>
          <a:p>
            <a:r>
              <a:rPr lang="en-US" dirty="0"/>
              <a:t>TRAINING</a:t>
            </a:r>
          </a:p>
          <a:p>
            <a:r>
              <a:rPr lang="en-US" dirty="0"/>
              <a:t>PERSONAL</a:t>
            </a:r>
          </a:p>
        </p:txBody>
      </p:sp>
      <p:pic>
        <p:nvPicPr>
          <p:cNvPr id="6" name="Picture Placeholder 5" descr="Person in running motion with hand weights">
            <a:extLst>
              <a:ext uri="{FF2B5EF4-FFF2-40B4-BE49-F238E27FC236}">
                <a16:creationId xmlns:a16="http://schemas.microsoft.com/office/drawing/2014/main" id="{B467F0B1-A026-51C2-D15E-30BB3DA7273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7" b="17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F4DAFD3-96BB-2A30-F4EF-F4F2D578A8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0859" y="1393495"/>
            <a:ext cx="6044184" cy="2743200"/>
          </a:xfrm>
        </p:spPr>
        <p:txBody>
          <a:bodyPr/>
          <a:lstStyle/>
          <a:p>
            <a:r>
              <a:rPr lang="en-US" u="sng" dirty="0" err="1"/>
              <a:t>FitBuddy</a:t>
            </a:r>
            <a:br>
              <a:rPr lang="en-US" dirty="0"/>
            </a:b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7541FC1-2FB3-29A9-F5D3-02D9E0918D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0859" y="2078876"/>
            <a:ext cx="5504688" cy="1545336"/>
          </a:xfrm>
        </p:spPr>
        <p:txBody>
          <a:bodyPr/>
          <a:lstStyle/>
          <a:p>
            <a:r>
              <a:rPr lang="en-US" sz="2800" i="1" spc="300" dirty="0">
                <a:solidFill>
                  <a:schemeClr val="accent1">
                    <a:lumMod val="75000"/>
                  </a:schemeClr>
                </a:solidFill>
                <a:latin typeface="Bauhaus 93" panose="04030905020B02020C02" pitchFamily="82" charset="0"/>
                <a:cs typeface="Aparajita" panose="02020603050405020304" pitchFamily="18" charset="0"/>
              </a:rPr>
              <a:t>Personal Pocket Trainer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6EDB75E0-1999-8310-1778-C01EF0A6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4582" y="0"/>
            <a:ext cx="1716967" cy="6858000"/>
          </a:xfrm>
          <a:custGeom>
            <a:avLst/>
            <a:gdLst>
              <a:gd name="connsiteX0" fmla="*/ 1716967 w 1716967"/>
              <a:gd name="connsiteY0" fmla="*/ 0 h 6858000"/>
              <a:gd name="connsiteX1" fmla="*/ 40314 w 1716967"/>
              <a:gd name="connsiteY1" fmla="*/ 6858000 h 6858000"/>
              <a:gd name="connsiteX2" fmla="*/ 0 w 1716967"/>
              <a:gd name="connsiteY2" fmla="*/ 6858000 h 6858000"/>
              <a:gd name="connsiteX3" fmla="*/ 1676654 w 1716967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6967" h="6858000">
                <a:moveTo>
                  <a:pt x="1716967" y="0"/>
                </a:moveTo>
                <a:lnTo>
                  <a:pt x="40314" y="6858000"/>
                </a:lnTo>
                <a:lnTo>
                  <a:pt x="0" y="6858000"/>
                </a:lnTo>
                <a:lnTo>
                  <a:pt x="1676654" y="0"/>
                </a:ln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7" name="Freeform 3">
            <a:extLst>
              <a:ext uri="{FF2B5EF4-FFF2-40B4-BE49-F238E27FC236}">
                <a16:creationId xmlns:a16="http://schemas.microsoft.com/office/drawing/2014/main" id="{0C167CF7-E319-15A3-C640-F7A2D2F0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25816" y="6623632"/>
            <a:ext cx="3198958" cy="234368"/>
          </a:xfrm>
          <a:custGeom>
            <a:avLst/>
            <a:gdLst>
              <a:gd name="connsiteX0" fmla="*/ 58592 w 3198958"/>
              <a:gd name="connsiteY0" fmla="*/ 0 h 234368"/>
              <a:gd name="connsiteX1" fmla="*/ 3198958 w 3198958"/>
              <a:gd name="connsiteY1" fmla="*/ 0 h 234368"/>
              <a:gd name="connsiteX2" fmla="*/ 3140366 w 3198958"/>
              <a:gd name="connsiteY2" fmla="*/ 234368 h 234368"/>
              <a:gd name="connsiteX3" fmla="*/ 0 w 3198958"/>
              <a:gd name="connsiteY3" fmla="*/ 234368 h 23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98958" h="234368">
                <a:moveTo>
                  <a:pt x="58592" y="0"/>
                </a:moveTo>
                <a:lnTo>
                  <a:pt x="3198958" y="0"/>
                </a:lnTo>
                <a:lnTo>
                  <a:pt x="3140366" y="234368"/>
                </a:lnTo>
                <a:lnTo>
                  <a:pt x="0" y="23436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0F4FBCC3-7834-D876-B8DF-6B42831790E2}"/>
              </a:ext>
            </a:extLst>
          </p:cNvPr>
          <p:cNvSpPr txBox="1">
            <a:spLocks/>
          </p:cNvSpPr>
          <p:nvPr/>
        </p:nvSpPr>
        <p:spPr>
          <a:xfrm>
            <a:off x="8618290" y="6201896"/>
            <a:ext cx="3573710" cy="366869"/>
          </a:xfrm>
          <a:custGeom>
            <a:avLst/>
            <a:gdLst>
              <a:gd name="connsiteX0" fmla="*/ 1714499 w 6994357"/>
              <a:gd name="connsiteY0" fmla="*/ 0 h 6857997"/>
              <a:gd name="connsiteX1" fmla="*/ 6994357 w 6994357"/>
              <a:gd name="connsiteY1" fmla="*/ 0 h 6857997"/>
              <a:gd name="connsiteX2" fmla="*/ 5279858 w 6994357"/>
              <a:gd name="connsiteY2" fmla="*/ 6857997 h 6857997"/>
              <a:gd name="connsiteX3" fmla="*/ 3730973 w 6994357"/>
              <a:gd name="connsiteY3" fmla="*/ 6857997 h 6857997"/>
              <a:gd name="connsiteX4" fmla="*/ 3789564 w 6994357"/>
              <a:gd name="connsiteY4" fmla="*/ 6623632 h 6857997"/>
              <a:gd name="connsiteX5" fmla="*/ 649198 w 6994357"/>
              <a:gd name="connsiteY5" fmla="*/ 6623632 h 6857997"/>
              <a:gd name="connsiteX6" fmla="*/ 590607 w 6994357"/>
              <a:gd name="connsiteY6" fmla="*/ 6857997 h 6857997"/>
              <a:gd name="connsiteX7" fmla="*/ 0 w 6994357"/>
              <a:gd name="connsiteY7" fmla="*/ 6857997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94357" h="6857997">
                <a:moveTo>
                  <a:pt x="1714499" y="0"/>
                </a:moveTo>
                <a:lnTo>
                  <a:pt x="6994357" y="0"/>
                </a:lnTo>
                <a:lnTo>
                  <a:pt x="5279858" y="6857997"/>
                </a:lnTo>
                <a:lnTo>
                  <a:pt x="3730973" y="6857997"/>
                </a:lnTo>
                <a:lnTo>
                  <a:pt x="3789564" y="6623632"/>
                </a:lnTo>
                <a:lnTo>
                  <a:pt x="649198" y="6623632"/>
                </a:lnTo>
                <a:lnTo>
                  <a:pt x="590607" y="6857997"/>
                </a:lnTo>
                <a:lnTo>
                  <a:pt x="0" y="6857997"/>
                </a:lnTo>
                <a:close/>
              </a:path>
            </a:pathLst>
          </a:custGeom>
          <a:solidFill>
            <a:schemeClr val="tx1"/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Fitness Presentation </a:t>
            </a:r>
            <a:r>
              <a:rPr lang="en-US" sz="1600" dirty="0"/>
              <a:t>|</a:t>
            </a:r>
            <a:r>
              <a:rPr lang="en-US" sz="1000" dirty="0"/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55898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F1269-B29F-0FCC-8C46-D8BF503C3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160" y="406615"/>
            <a:ext cx="5744697" cy="676656"/>
          </a:xfrm>
        </p:spPr>
        <p:txBody>
          <a:bodyPr/>
          <a:lstStyle/>
          <a:p>
            <a:r>
              <a:rPr lang="en-US" dirty="0"/>
              <a:t>Future Scope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32C0406-6CCD-07C1-595E-F2C610029B1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4216" y="406615"/>
            <a:ext cx="5828587" cy="676656"/>
          </a:xfrm>
        </p:spPr>
        <p:txBody>
          <a:bodyPr/>
          <a:lstStyle/>
          <a:p>
            <a:r>
              <a:rPr lang="en-US" sz="5500" dirty="0">
                <a:ln w="25400">
                  <a:noFill/>
                </a:ln>
                <a:solidFill>
                  <a:schemeClr val="accent1"/>
                </a:solidFill>
              </a:rPr>
              <a:t>Future Scope</a:t>
            </a:r>
            <a:endParaRPr lang="en-US" sz="5500" dirty="0">
              <a:ln w="25400">
                <a:solidFill>
                  <a:schemeClr val="bg1"/>
                </a:solidFill>
              </a:ln>
            </a:endParaRPr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8C0300-D980-C4C0-3225-94EF14C58B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err="1"/>
              <a:t>Fitbuddy</a:t>
            </a:r>
            <a:r>
              <a:rPr lang="en-US" dirty="0"/>
              <a:t>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D9DB7D-F32D-3BCC-1C79-AD393BA841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8E91828-4E52-46C3-1E25-2161BAD80048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26412" y="1309941"/>
            <a:ext cx="8586036" cy="4389120"/>
          </a:xfrm>
        </p:spPr>
        <p:txBody>
          <a:bodyPr/>
          <a:lstStyle/>
          <a:p>
            <a:r>
              <a:rPr lang="en-IN" dirty="0"/>
              <a:t>Include feature like “Local GYM Locator”.</a:t>
            </a:r>
          </a:p>
          <a:p>
            <a:r>
              <a:rPr lang="en-IN" dirty="0"/>
              <a:t>Add shopping Section for Supplements.</a:t>
            </a:r>
          </a:p>
          <a:p>
            <a:r>
              <a:rPr lang="en-US" i="0" dirty="0">
                <a:solidFill>
                  <a:srgbClr val="E6E4E0"/>
                </a:solidFill>
                <a:effectLst/>
              </a:rPr>
              <a:t>Create a community to let users support each other.</a:t>
            </a:r>
          </a:p>
          <a:p>
            <a:r>
              <a:rPr lang="en-US" b="0" i="0" dirty="0">
                <a:solidFill>
                  <a:srgbClr val="E6E4E0"/>
                </a:solidFill>
                <a:effectLst/>
              </a:rPr>
              <a:t>Informative fitness related content that educates users in fitness community.</a:t>
            </a:r>
          </a:p>
          <a:p>
            <a:r>
              <a:rPr lang="en-US" dirty="0">
                <a:solidFill>
                  <a:srgbClr val="E6E4E0"/>
                </a:solidFill>
              </a:rPr>
              <a:t>Introduce a blog section where users can write and share their experience.</a:t>
            </a:r>
          </a:p>
          <a:p>
            <a:r>
              <a:rPr lang="en-US" dirty="0">
                <a:solidFill>
                  <a:srgbClr val="E6E4E0"/>
                </a:solidFill>
              </a:rPr>
              <a:t>Monetize app for users to earn as a side hustle income.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93571618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965ECD-62D6-CD00-631D-84160267BC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25440" y="71642"/>
            <a:ext cx="6766560" cy="6858000"/>
          </a:xfrm>
        </p:spPr>
        <p:txBody>
          <a:bodyPr/>
          <a:lstStyle/>
          <a:p>
            <a:r>
              <a:rPr lang="en-US" dirty="0"/>
              <a:t>FITNESS</a:t>
            </a:r>
          </a:p>
          <a:p>
            <a:r>
              <a:rPr lang="en-US" dirty="0"/>
              <a:t>FITNESS</a:t>
            </a:r>
          </a:p>
          <a:p>
            <a:r>
              <a:rPr lang="en-US" dirty="0"/>
              <a:t>FITNESS</a:t>
            </a:r>
          </a:p>
          <a:p>
            <a:r>
              <a:rPr lang="en-US" dirty="0"/>
              <a:t>FITNESS</a:t>
            </a:r>
          </a:p>
          <a:p>
            <a:r>
              <a:rPr lang="en-US" dirty="0"/>
              <a:t>FITNESS</a:t>
            </a:r>
          </a:p>
          <a:p>
            <a:r>
              <a:rPr lang="en-US" dirty="0"/>
              <a:t>FITNESS</a:t>
            </a:r>
          </a:p>
          <a:p>
            <a:r>
              <a:rPr lang="en-US" dirty="0"/>
              <a:t>FITNESS</a:t>
            </a:r>
          </a:p>
        </p:txBody>
      </p:sp>
      <p:pic>
        <p:nvPicPr>
          <p:cNvPr id="53" name="Picture Placeholder 52" descr="Woman lifting weights">
            <a:extLst>
              <a:ext uri="{FF2B5EF4-FFF2-40B4-BE49-F238E27FC236}">
                <a16:creationId xmlns:a16="http://schemas.microsoft.com/office/drawing/2014/main" id="{3DC5F735-3F73-FB0D-3311-B5CC89E0E99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6" b="16"/>
          <a:stretch>
            <a:fillRect/>
          </a:stretch>
        </p:blipFill>
        <p:spPr/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6E46711A-2B26-6B93-2F02-D82BE9F5D5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860491" y="2"/>
            <a:ext cx="5331508" cy="6857998"/>
          </a:xfrm>
          <a:custGeom>
            <a:avLst/>
            <a:gdLst>
              <a:gd name="connsiteX0" fmla="*/ 5331508 w 5331508"/>
              <a:gd name="connsiteY0" fmla="*/ 2601121 h 6857998"/>
              <a:gd name="connsiteX1" fmla="*/ 5331508 w 5331508"/>
              <a:gd name="connsiteY1" fmla="*/ 2656136 h 6857998"/>
              <a:gd name="connsiteX2" fmla="*/ 101914 w 5331508"/>
              <a:gd name="connsiteY2" fmla="*/ 6857998 h 6857998"/>
              <a:gd name="connsiteX3" fmla="*/ 33441 w 5331508"/>
              <a:gd name="connsiteY3" fmla="*/ 6857998 h 6857998"/>
              <a:gd name="connsiteX4" fmla="*/ 107103 w 5331508"/>
              <a:gd name="connsiteY4" fmla="*/ 0 h 6857998"/>
              <a:gd name="connsiteX5" fmla="*/ 5331508 w 5331508"/>
              <a:gd name="connsiteY5" fmla="*/ 2052302 h 6857998"/>
              <a:gd name="connsiteX6" fmla="*/ 5331508 w 5331508"/>
              <a:gd name="connsiteY6" fmla="*/ 2094374 h 6857998"/>
              <a:gd name="connsiteX7" fmla="*/ 0 w 5331508"/>
              <a:gd name="connsiteY7" fmla="*/ 0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331508" h="6857998">
                <a:moveTo>
                  <a:pt x="5331508" y="2601121"/>
                </a:moveTo>
                <a:lnTo>
                  <a:pt x="5331508" y="2656136"/>
                </a:lnTo>
                <a:lnTo>
                  <a:pt x="101914" y="6857998"/>
                </a:lnTo>
                <a:lnTo>
                  <a:pt x="33441" y="6857998"/>
                </a:lnTo>
                <a:close/>
                <a:moveTo>
                  <a:pt x="107103" y="0"/>
                </a:moveTo>
                <a:lnTo>
                  <a:pt x="5331508" y="2052302"/>
                </a:lnTo>
                <a:lnTo>
                  <a:pt x="5331508" y="209437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6122D8-C3C9-1F9B-F2FE-A3A001B6E006}"/>
              </a:ext>
            </a:extLst>
          </p:cNvPr>
          <p:cNvSpPr txBox="1"/>
          <p:nvPr/>
        </p:nvSpPr>
        <p:spPr>
          <a:xfrm>
            <a:off x="299403" y="206554"/>
            <a:ext cx="6094602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5500" b="1" i="0" u="sng" strike="noStrike" kern="1200" cap="all" spc="300" normalizeH="0" baseline="0" noProof="0" dirty="0">
                <a:ln w="15875"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nivers"/>
                <a:ea typeface="+mj-ea"/>
                <a:cs typeface="+mj-cs"/>
              </a:rPr>
              <a:t>Conclusion</a:t>
            </a:r>
            <a:endParaRPr lang="en-IN" u="sng" spc="3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4BA9602-24E3-3AC5-0904-123461D97F74}"/>
              </a:ext>
            </a:extLst>
          </p:cNvPr>
          <p:cNvSpPr txBox="1"/>
          <p:nvPr/>
        </p:nvSpPr>
        <p:spPr>
          <a:xfrm>
            <a:off x="385188" y="206554"/>
            <a:ext cx="6704901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5500" b="1" i="0" u="none" strike="noStrike" kern="1200" cap="none" spc="300" normalizeH="0" baseline="0" noProof="0" dirty="0">
                <a:ln w="15875">
                  <a:solidFill>
                    <a:srgbClr val="C6FC15"/>
                  </a:solidFill>
                </a:ln>
                <a:noFill/>
                <a:effectLst/>
                <a:uLnTx/>
                <a:uFillTx/>
                <a:latin typeface="Univers"/>
                <a:ea typeface="+mj-ea"/>
                <a:cs typeface="+mj-cs"/>
              </a:rPr>
              <a:t>CONCLUSION</a:t>
            </a:r>
            <a:endParaRPr lang="en-IN" spc="3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EC9DA-2088-8A9E-2E61-9E405278AE35}"/>
              </a:ext>
            </a:extLst>
          </p:cNvPr>
          <p:cNvSpPr txBox="1"/>
          <p:nvPr/>
        </p:nvSpPr>
        <p:spPr>
          <a:xfrm>
            <a:off x="299403" y="1611195"/>
            <a:ext cx="1118019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cap="none" dirty="0">
                <a:solidFill>
                  <a:schemeClr val="bg1"/>
                </a:solidFill>
              </a:rPr>
              <a:t>It’s a personal training application.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cap="none" dirty="0">
                <a:solidFill>
                  <a:schemeClr val="bg1"/>
                </a:solidFill>
              </a:rPr>
              <a:t>It’s a free platform for people who cannot </a:t>
            </a:r>
            <a:r>
              <a:rPr lang="en-US" sz="1800" cap="none" dirty="0">
                <a:solidFill>
                  <a:schemeClr val="bg1"/>
                </a:solidFill>
                <a:highlight>
                  <a:srgbClr val="000000"/>
                </a:highlight>
              </a:rPr>
              <a:t>afford personal trainer in their budget</a:t>
            </a:r>
            <a:r>
              <a:rPr lang="en-US" sz="1800" cap="none" dirty="0">
                <a:solidFill>
                  <a:schemeClr val="bg1"/>
                </a:solidFill>
              </a:rPr>
              <a:t>.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cap="non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cap="none" dirty="0">
                <a:solidFill>
                  <a:schemeClr val="bg1"/>
                </a:solidFill>
              </a:rPr>
              <a:t>People who are travelling continuously  </a:t>
            </a:r>
            <a:r>
              <a:rPr lang="en-US" sz="1800" cap="none" dirty="0">
                <a:solidFill>
                  <a:schemeClr val="bg1"/>
                </a:solidFill>
                <a:highlight>
                  <a:srgbClr val="000000"/>
                </a:highlight>
              </a:rPr>
              <a:t>and do not have time to go to gym, this application will provide training in their pockets.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It helps user’s to track how close or far they are from their fitness goals.</a:t>
            </a:r>
            <a:b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</a:br>
            <a:endParaRPr lang="en-IN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71712678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70D27-F8F6-F74E-8D75-E43F3F826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6400" y="2857878"/>
            <a:ext cx="6007441" cy="1654728"/>
          </a:xfrm>
        </p:spPr>
        <p:txBody>
          <a:bodyPr/>
          <a:lstStyle/>
          <a:p>
            <a:r>
              <a:rPr lang="en-US" spc="-150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917992-9590-2C24-2BB4-2B8BE1CFDB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4396" y="1632330"/>
            <a:ext cx="8311450" cy="3233285"/>
          </a:xfrm>
        </p:spPr>
        <p:txBody>
          <a:bodyPr/>
          <a:lstStyle/>
          <a:p>
            <a:r>
              <a:rPr lang="en-US" sz="5500" spc="6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25219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250">
        <p159:morph option="byWord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1">
            <a:extLst>
              <a:ext uri="{FF2B5EF4-FFF2-40B4-BE49-F238E27FC236}">
                <a16:creationId xmlns:a16="http://schemas.microsoft.com/office/drawing/2014/main" id="{C277D4D3-3FBF-B513-F458-DF10D4C2C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MEET OUR</a:t>
            </a:r>
            <a:br>
              <a:rPr lang="en-US" dirty="0"/>
            </a:br>
            <a:r>
              <a:rPr lang="en-US" dirty="0"/>
              <a:t>TEAM</a:t>
            </a:r>
          </a:p>
        </p:txBody>
      </p:sp>
      <p:pic>
        <p:nvPicPr>
          <p:cNvPr id="83" name="Picture Placeholder 82">
            <a:extLst>
              <a:ext uri="{FF2B5EF4-FFF2-40B4-BE49-F238E27FC236}">
                <a16:creationId xmlns:a16="http://schemas.microsoft.com/office/drawing/2014/main" id="{E40F9C8F-948F-93B6-1350-A3D4F824F37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/>
          <a:srcRect r="19304"/>
          <a:stretch/>
        </p:blipFill>
        <p:spPr>
          <a:xfrm>
            <a:off x="725658" y="2916000"/>
            <a:ext cx="2331720" cy="2167128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4F52749-AB9F-B40F-18CE-DAFC4472F7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Nazeem Ahmad</a:t>
            </a:r>
          </a:p>
        </p:txBody>
      </p:sp>
      <p:pic>
        <p:nvPicPr>
          <p:cNvPr id="84" name="Picture Placeholder 83">
            <a:extLst>
              <a:ext uri="{FF2B5EF4-FFF2-40B4-BE49-F238E27FC236}">
                <a16:creationId xmlns:a16="http://schemas.microsoft.com/office/drawing/2014/main" id="{EF31D45C-8AF6-65DA-A38E-D2E75B8C42B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-7243" r="7243" b="18386"/>
          <a:stretch/>
        </p:blipFill>
        <p:spPr>
          <a:xfrm>
            <a:off x="3595389" y="2916000"/>
            <a:ext cx="2331720" cy="2167128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31AA9D-AD6A-52C3-7F38-37F0543A3FC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Komal Kumari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B0BD4F-42ED-EA10-83D3-1D6EC924677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149473" y="6176963"/>
            <a:ext cx="3890010" cy="365125"/>
          </a:xfrm>
        </p:spPr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7C1DC6-D2EF-41E1-8533-C0C0C08D05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05E9160-F1C2-5895-A6ED-B6DE05B98C15}"/>
              </a:ext>
            </a:extLst>
          </p:cNvPr>
          <p:cNvSpPr/>
          <p:nvPr/>
        </p:nvSpPr>
        <p:spPr>
          <a:xfrm>
            <a:off x="6264892" y="2281806"/>
            <a:ext cx="5395806" cy="325492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6567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26" descr="Woman resting against a storefront">
            <a:extLst>
              <a:ext uri="{FF2B5EF4-FFF2-40B4-BE49-F238E27FC236}">
                <a16:creationId xmlns:a16="http://schemas.microsoft.com/office/drawing/2014/main" id="{E8D52547-4BB6-D6EC-D44D-F2C9559CE38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7" r="7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3EBA792-46F4-10F8-9FFF-494B35B68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244" y="3090672"/>
            <a:ext cx="5897880" cy="676656"/>
          </a:xfrm>
        </p:spPr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59D36AC-6517-3A33-249D-98417A49DCC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AE3ECDD-80A7-A99E-2458-A40BDC0491D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75710" y="3099816"/>
            <a:ext cx="5166360" cy="676656"/>
          </a:xfrm>
        </p:spPr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3A861CA2-05D4-AE97-2730-38B241E42CF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545226" y="530686"/>
            <a:ext cx="4442642" cy="539194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400" b="1" spc="100" dirty="0">
                <a:latin typeface="Univers Condensed" panose="020B0506020202050204" pitchFamily="34" charset="0"/>
                <a:cs typeface="Calibri"/>
              </a:rPr>
              <a:t>INTRODUCTION</a:t>
            </a:r>
          </a:p>
          <a:p>
            <a:pPr>
              <a:lnSpc>
                <a:spcPct val="100000"/>
              </a:lnSpc>
            </a:pPr>
            <a:r>
              <a:rPr lang="en-US" sz="2400" b="1" spc="100" dirty="0">
                <a:latin typeface="Univers Condensed" panose="020B0506020202050204" pitchFamily="34" charset="0"/>
                <a:cs typeface="Calibri"/>
              </a:rPr>
              <a:t>Technical Introduction</a:t>
            </a:r>
            <a:endParaRPr lang="en-US" sz="2400" b="1" spc="100" dirty="0">
              <a:latin typeface="Univers Condensed" panose="020B050602020205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pc="100" dirty="0">
                <a:latin typeface="Univers Condensed" panose="020B0506020202050204" pitchFamily="34" charset="0"/>
                <a:cs typeface="Calibri"/>
              </a:rPr>
              <a:t>Data flow diagram</a:t>
            </a:r>
            <a:endParaRPr lang="en-US" sz="2400" b="1" spc="100" dirty="0">
              <a:latin typeface="Univers Condensed" panose="020B050602020205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pc="100" dirty="0">
                <a:latin typeface="Univers Condensed" panose="020B0506020202050204" pitchFamily="34" charset="0"/>
                <a:cs typeface="Calibri"/>
              </a:rPr>
              <a:t>ER Diagram</a:t>
            </a:r>
            <a:endParaRPr lang="en-US" sz="2400" b="1" spc="100" dirty="0">
              <a:latin typeface="Univers Condensed" panose="020B0506020202050204" pitchFamily="34" charset="0"/>
              <a:cs typeface="Calibri"/>
            </a:endParaRPr>
          </a:p>
          <a:p>
            <a:pPr>
              <a:lnSpc>
                <a:spcPct val="100000"/>
              </a:lnSpc>
            </a:pPr>
            <a:r>
              <a:rPr lang="en-US" sz="2400" b="1" spc="100" dirty="0">
                <a:latin typeface="Univers Condensed" panose="020B0506020202050204" pitchFamily="34" charset="0"/>
                <a:cs typeface="Calibri"/>
              </a:rPr>
              <a:t>Future Scope</a:t>
            </a:r>
          </a:p>
          <a:p>
            <a:pPr>
              <a:lnSpc>
                <a:spcPct val="100000"/>
              </a:lnSpc>
            </a:pPr>
            <a:r>
              <a:rPr lang="en-US" spc="100" dirty="0">
                <a:latin typeface="Univers Condensed" panose="020B0506020202050204" pitchFamily="34" charset="0"/>
                <a:cs typeface="Calibri"/>
              </a:rPr>
              <a:t>Conclusion</a:t>
            </a:r>
            <a:endParaRPr lang="en-US" sz="2400" b="1" spc="100" dirty="0">
              <a:latin typeface="Univers Condensed" panose="020B0506020202050204" pitchFamily="34" charset="0"/>
              <a:cs typeface="Calibr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2EA506-A6E2-5762-2A3A-C3C60595DC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090247" y="6176963"/>
            <a:ext cx="495964" cy="365125"/>
          </a:xfrm>
        </p:spPr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2" name="Footer Placeholder 3">
            <a:extLst>
              <a:ext uri="{FF2B5EF4-FFF2-40B4-BE49-F238E27FC236}">
                <a16:creationId xmlns:a16="http://schemas.microsoft.com/office/drawing/2014/main" id="{D55D6146-E787-C2F9-6C9B-7DAC27935B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149473" y="6176963"/>
            <a:ext cx="3890010" cy="365125"/>
          </a:xfrm>
        </p:spPr>
        <p:txBody>
          <a:bodyPr/>
          <a:lstStyle/>
          <a:p>
            <a:r>
              <a:rPr lang="en-US" dirty="0"/>
              <a:t>Fitness Presentation</a:t>
            </a:r>
          </a:p>
        </p:txBody>
      </p:sp>
    </p:spTree>
    <p:extLst>
      <p:ext uri="{BB962C8B-B14F-4D97-AF65-F5344CB8AC3E}">
        <p14:creationId xmlns:p14="http://schemas.microsoft.com/office/powerpoint/2010/main" val="2223804787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CEF1D74-667E-94EB-E27E-8702AE9E2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152" y="691924"/>
            <a:ext cx="6345936" cy="676656"/>
          </a:xfrm>
        </p:spPr>
        <p:txBody>
          <a:bodyPr/>
          <a:lstStyle/>
          <a:p>
            <a:r>
              <a:rPr lang="en-US" dirty="0"/>
              <a:t>INTRODUCTION</a:t>
            </a:r>
            <a:br>
              <a:rPr lang="en-US" dirty="0"/>
            </a:b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F5C5BBC-CA0F-8C3D-85EA-B62B577DB54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00690B5-FC6B-2656-A037-B421B3A3C6B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04188" y="713232"/>
            <a:ext cx="5532120" cy="676656"/>
          </a:xfrm>
        </p:spPr>
        <p:txBody>
          <a:bodyPr/>
          <a:lstStyle/>
          <a:p>
            <a:r>
              <a:rPr lang="en-US" dirty="0"/>
              <a:t>INTRODUCTION</a:t>
            </a:r>
          </a:p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7753CAF-8D70-0BDE-1152-762DCFED78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04188" y="1679979"/>
            <a:ext cx="5896703" cy="3336637"/>
          </a:xfrm>
        </p:spPr>
        <p:txBody>
          <a:bodyPr>
            <a:normAutofit fontScale="85000" lnSpcReduction="10000"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Fit Buddy is an android app which can help users in achieving their fitness goals.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It contains various modules to guide users and motivates them for a healthy &amp; fit lifestyle.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It’s a task based fitness app which collects some data related to the user and gives them tasks to perform according to their fitness goals.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It provides Custom Diet Chart , Custom workout plan, notification reminder for better growth.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6" name="Picture Placeholder 15" descr="Close up of a hand holding a dumbbell">
            <a:extLst>
              <a:ext uri="{FF2B5EF4-FFF2-40B4-BE49-F238E27FC236}">
                <a16:creationId xmlns:a16="http://schemas.microsoft.com/office/drawing/2014/main" id="{51197D32-3728-D8DD-30CC-D81A65554B1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12" b="12"/>
          <a:stretch/>
        </p:blipFill>
        <p:spPr/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CAD1EF-6AD2-B5DC-3805-BDB1741DDB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0BA088A-267A-8396-2442-1AE06D54BD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5672D7-1400-5E4A-F039-1203502B3945}"/>
              </a:ext>
            </a:extLst>
          </p:cNvPr>
          <p:cNvSpPr txBox="1"/>
          <p:nvPr/>
        </p:nvSpPr>
        <p:spPr>
          <a:xfrm>
            <a:off x="287323" y="135650"/>
            <a:ext cx="6094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INTRODUCTION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891596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CEF1D74-667E-94EB-E27E-8702AE9E2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447" y="1005588"/>
            <a:ext cx="6345936" cy="676656"/>
          </a:xfrm>
        </p:spPr>
        <p:txBody>
          <a:bodyPr/>
          <a:lstStyle/>
          <a:p>
            <a:r>
              <a:rPr lang="en-US" dirty="0"/>
              <a:t>INTRODUCTION</a:t>
            </a:r>
            <a:br>
              <a:rPr lang="en-US" dirty="0"/>
            </a:b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F5C5BBC-CA0F-8C3D-85EA-B62B577DB54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3447" y="223315"/>
            <a:ext cx="5971032" cy="676656"/>
          </a:xfrm>
        </p:spPr>
        <p:txBody>
          <a:bodyPr/>
          <a:lstStyle/>
          <a:p>
            <a:r>
              <a:rPr lang="en-US" dirty="0"/>
              <a:t>Technical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00690B5-FC6B-2656-A037-B421B3A3C6B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7017" y="223315"/>
            <a:ext cx="5532120" cy="676656"/>
          </a:xfrm>
        </p:spPr>
        <p:txBody>
          <a:bodyPr/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Technical</a:t>
            </a:r>
            <a:r>
              <a:rPr lang="en-US" dirty="0"/>
              <a:t> Introduction</a:t>
            </a:r>
          </a:p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7753CAF-8D70-0BDE-1152-762DCFED78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6347" y="1973593"/>
            <a:ext cx="6274964" cy="3974201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Fit Buddy app is built on Android Studio using Java, Xml, Firebase &amp; SQL.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The Frontend part like UI, Icons, Layouts, </a:t>
            </a:r>
            <a:r>
              <a:rPr lang="en-US" dirty="0" err="1"/>
              <a:t>etc</a:t>
            </a:r>
            <a:r>
              <a:rPr lang="en-US" dirty="0"/>
              <a:t> are built using Xml.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For the logics of app and backend part is written using Java.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For Storing the user data and track of fitness, custom email service Firebase is used.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For integration of database SQL is used. 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51197D32-3728-D8DD-30CC-D81A65554B1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7911" t="994" r="25073" b="-994"/>
          <a:stretch/>
        </p:blipFill>
        <p:spPr>
          <a:xfrm>
            <a:off x="6978524" y="0"/>
            <a:ext cx="5213477" cy="6858000"/>
          </a:xfr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CAD1EF-6AD2-B5DC-3805-BDB1741DDB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0BA088A-267A-8396-2442-1AE06D54BD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504182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B5834D91-EC1B-A95F-0C4C-F63D02F2A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309" y="378742"/>
            <a:ext cx="5126533" cy="976356"/>
          </a:xfrm>
        </p:spPr>
        <p:txBody>
          <a:bodyPr/>
          <a:lstStyle/>
          <a:p>
            <a:r>
              <a:rPr lang="en-US" dirty="0">
                <a:highlight>
                  <a:srgbClr val="000000"/>
                </a:highlight>
              </a:rPr>
              <a:t>Layout Design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060D22D0-1E5C-5800-67F4-E9CDCC33AE60}"/>
              </a:ext>
            </a:extLst>
          </p:cNvPr>
          <p:cNvSpPr txBox="1">
            <a:spLocks/>
          </p:cNvSpPr>
          <p:nvPr/>
        </p:nvSpPr>
        <p:spPr>
          <a:xfrm>
            <a:off x="824918" y="1355098"/>
            <a:ext cx="9557411" cy="497859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79C43D1-4A2B-E246-8822-DD1935ED12FF}"/>
              </a:ext>
            </a:extLst>
          </p:cNvPr>
          <p:cNvSpPr/>
          <p:nvPr/>
        </p:nvSpPr>
        <p:spPr>
          <a:xfrm>
            <a:off x="10427515" y="5427677"/>
            <a:ext cx="939567" cy="11073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676DF5F-60D5-FAFF-5881-420891060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9810" y="1618661"/>
            <a:ext cx="2371158" cy="441719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427347B-B640-06E1-3D5C-45FAE184F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784" y="1622879"/>
            <a:ext cx="2462683" cy="441719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BD4FA75-3E44-F0C5-1F7F-CF35DF5464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6642" y="1650718"/>
            <a:ext cx="2371159" cy="445936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54637E4-BB3D-8D50-F5C8-874DC57C77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1536" y="1618662"/>
            <a:ext cx="2439502" cy="4491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193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0B84C-C94E-6028-A530-7EDA279AD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689" y="470455"/>
            <a:ext cx="7179214" cy="1444752"/>
          </a:xfrm>
        </p:spPr>
        <p:txBody>
          <a:bodyPr/>
          <a:lstStyle/>
          <a:p>
            <a:r>
              <a:rPr lang="en-US" dirty="0"/>
              <a:t>DFD of </a:t>
            </a:r>
            <a:r>
              <a:rPr lang="en-US" dirty="0" err="1"/>
              <a:t>fitbuddy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30247B-8E1C-6EE1-B902-D0558B01930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985" y="470455"/>
            <a:ext cx="6768154" cy="586558"/>
          </a:xfrm>
        </p:spPr>
        <p:txBody>
          <a:bodyPr/>
          <a:lstStyle/>
          <a:p>
            <a:r>
              <a:rPr lang="en-US" dirty="0"/>
              <a:t>DFD of </a:t>
            </a:r>
            <a:r>
              <a:rPr lang="en-US" dirty="0" err="1"/>
              <a:t>FItbuddy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672F13-D5A1-99D6-6699-F78CB161045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C5863A-2239-B76D-E785-5A656F160FE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04FE103D-74EA-D526-3017-71EE4516133B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/>
          <a:stretch>
            <a:fillRect/>
          </a:stretch>
        </p:blipFill>
        <p:spPr>
          <a:xfrm>
            <a:off x="1149087" y="1516636"/>
            <a:ext cx="9454597" cy="4405139"/>
          </a:xfrm>
        </p:spPr>
      </p:pic>
    </p:spTree>
    <p:extLst>
      <p:ext uri="{BB962C8B-B14F-4D97-AF65-F5344CB8AC3E}">
        <p14:creationId xmlns:p14="http://schemas.microsoft.com/office/powerpoint/2010/main" val="1789441374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0B84C-C94E-6028-A530-7EDA279AD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041" y="235563"/>
            <a:ext cx="6348706" cy="661052"/>
          </a:xfrm>
        </p:spPr>
        <p:txBody>
          <a:bodyPr/>
          <a:lstStyle/>
          <a:p>
            <a:r>
              <a:rPr lang="en-US" dirty="0"/>
              <a:t>ER Diagram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30247B-8E1C-6EE1-B902-D0558B01930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77930" y="235563"/>
            <a:ext cx="4704463" cy="1006008"/>
          </a:xfrm>
        </p:spPr>
        <p:txBody>
          <a:bodyPr/>
          <a:lstStyle/>
          <a:p>
            <a:r>
              <a:rPr lang="en-US" dirty="0"/>
              <a:t>ER Diagram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672F13-D5A1-99D6-6699-F78CB161045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Fitness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C5863A-2239-B76D-E785-5A656F160FE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701F8303-8343-C892-9EF4-ACF942D2274D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/>
          <a:stretch>
            <a:fillRect/>
          </a:stretch>
        </p:blipFill>
        <p:spPr>
          <a:xfrm>
            <a:off x="1150855" y="1227862"/>
            <a:ext cx="9125659" cy="4762661"/>
          </a:xfrm>
        </p:spPr>
      </p:pic>
    </p:spTree>
    <p:extLst>
      <p:ext uri="{BB962C8B-B14F-4D97-AF65-F5344CB8AC3E}">
        <p14:creationId xmlns:p14="http://schemas.microsoft.com/office/powerpoint/2010/main" val="940959582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04C906BC-453B-6B13-5AC6-7E1AE8B010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60111" y="378742"/>
            <a:ext cx="5479214" cy="834620"/>
          </a:xfrm>
        </p:spPr>
        <p:txBody>
          <a:bodyPr/>
          <a:lstStyle/>
          <a:p>
            <a:r>
              <a:rPr lang="en-US" sz="5400" dirty="0"/>
              <a:t>Requirements</a:t>
            </a:r>
            <a:endParaRPr lang="en-IN" sz="5400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B5834D91-EC1B-A95F-0C4C-F63D02F2A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309" y="378742"/>
            <a:ext cx="3239009" cy="976356"/>
          </a:xfrm>
        </p:spPr>
        <p:txBody>
          <a:bodyPr/>
          <a:lstStyle/>
          <a:p>
            <a:r>
              <a:rPr lang="en-US" dirty="0">
                <a:highlight>
                  <a:srgbClr val="000000"/>
                </a:highlight>
              </a:rPr>
              <a:t>System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060D22D0-1E5C-5800-67F4-E9CDCC33AE60}"/>
              </a:ext>
            </a:extLst>
          </p:cNvPr>
          <p:cNvSpPr txBox="1">
            <a:spLocks/>
          </p:cNvSpPr>
          <p:nvPr/>
        </p:nvSpPr>
        <p:spPr>
          <a:xfrm>
            <a:off x="824918" y="1355098"/>
            <a:ext cx="9557411" cy="497859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IN" sz="3200" dirty="0"/>
              <a:t>Software Requirements</a:t>
            </a:r>
          </a:p>
          <a:p>
            <a:r>
              <a:rPr lang="en-IN" dirty="0"/>
              <a:t>  </a:t>
            </a:r>
            <a:r>
              <a:rPr lang="en-IN" sz="2000" dirty="0"/>
              <a:t>Android Version  &gt; V</a:t>
            </a:r>
            <a:r>
              <a:rPr lang="en-IN" sz="1800" dirty="0"/>
              <a:t>4.4</a:t>
            </a:r>
          </a:p>
          <a:p>
            <a:r>
              <a:rPr lang="en-IN" sz="1800" dirty="0"/>
              <a:t>Android emulator (</a:t>
            </a:r>
            <a:r>
              <a:rPr lang="en-IN" sz="1800" dirty="0" err="1"/>
              <a:t>BlueStack</a:t>
            </a:r>
            <a:r>
              <a:rPr lang="en-IN" sz="1800" dirty="0"/>
              <a:t>)</a:t>
            </a:r>
          </a:p>
          <a:p>
            <a:endParaRPr lang="en-IN" sz="1800" dirty="0"/>
          </a:p>
          <a:p>
            <a:pPr marL="0" indent="0">
              <a:buNone/>
            </a:pPr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Hardware Requirements</a:t>
            </a:r>
          </a:p>
          <a:p>
            <a:r>
              <a:rPr lang="en-IN" dirty="0"/>
              <a:t> </a:t>
            </a:r>
            <a:r>
              <a:rPr lang="en-IN" sz="1800" dirty="0"/>
              <a:t>Chipset supporting android/ </a:t>
            </a:r>
            <a:r>
              <a:rPr lang="en-IN" sz="1800" dirty="0" err="1"/>
              <a:t>linux</a:t>
            </a:r>
            <a:r>
              <a:rPr lang="en-IN" sz="1800" dirty="0"/>
              <a:t> architecture.</a:t>
            </a:r>
          </a:p>
          <a:p>
            <a:r>
              <a:rPr lang="en-IN" sz="1800" dirty="0"/>
              <a:t>  Ram &gt;2GB</a:t>
            </a:r>
          </a:p>
          <a:p>
            <a:r>
              <a:rPr lang="en-IN" sz="1800" dirty="0"/>
              <a:t>  Max. 500 mb free storage</a:t>
            </a:r>
          </a:p>
          <a:p>
            <a:pPr marL="0" indent="0">
              <a:buNone/>
            </a:pPr>
            <a:r>
              <a:rPr lang="en-IN" dirty="0"/>
              <a:t>     </a:t>
            </a:r>
          </a:p>
          <a:p>
            <a:pPr marL="0" indent="0">
              <a:buNone/>
            </a:pPr>
            <a:r>
              <a:rPr lang="en-IN" dirty="0"/>
              <a:t>    </a:t>
            </a:r>
          </a:p>
          <a:p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79C43D1-4A2B-E246-8822-DD1935ED12FF}"/>
              </a:ext>
            </a:extLst>
          </p:cNvPr>
          <p:cNvSpPr/>
          <p:nvPr/>
        </p:nvSpPr>
        <p:spPr>
          <a:xfrm>
            <a:off x="10427515" y="5427677"/>
            <a:ext cx="939567" cy="11073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8585672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Theme">
  <a:themeElements>
    <a:clrScheme name="Fitness Design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C6FC15"/>
      </a:accent1>
      <a:accent2>
        <a:srgbClr val="2C28E9"/>
      </a:accent2>
      <a:accent3>
        <a:srgbClr val="FF2828"/>
      </a:accent3>
      <a:accent4>
        <a:srgbClr val="41DC6E"/>
      </a:accent4>
      <a:accent5>
        <a:srgbClr val="FBB92C"/>
      </a:accent5>
      <a:accent6>
        <a:srgbClr val="637F12"/>
      </a:accent6>
      <a:hlink>
        <a:srgbClr val="0563C1"/>
      </a:hlink>
      <a:folHlink>
        <a:srgbClr val="954F72"/>
      </a:folHlink>
    </a:clrScheme>
    <a:fontScheme name="Custom 40">
      <a:majorFont>
        <a:latin typeface="Univers"/>
        <a:ea typeface=""/>
        <a:cs typeface=""/>
      </a:majorFont>
      <a:minorFont>
        <a:latin typeface="Univers Condens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tness_Design_Win32_SD_v8" id="{2F852D75-08F9-4C5C-B1BD-4C0FC770542A}" vid="{332E6C56-D8B6-46DF-8A00-8AEC565BD2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04CDE3F-B8C2-4BD4-A62C-403E2F61E64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3D4710A-DD3F-42AD-85D2-44BD9E6FEF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9075954-2B3E-4F12-B048-376C0BA053E0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Fitness design</Template>
  <TotalTime>2555</TotalTime>
  <Words>403</Words>
  <Application>Microsoft Office PowerPoint</Application>
  <PresentationFormat>Widescreen</PresentationFormat>
  <Paragraphs>99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Bauhaus 93</vt:lpstr>
      <vt:lpstr>Calibri</vt:lpstr>
      <vt:lpstr>Courier New</vt:lpstr>
      <vt:lpstr>Univers</vt:lpstr>
      <vt:lpstr>Univers Condensed</vt:lpstr>
      <vt:lpstr>Wingdings</vt:lpstr>
      <vt:lpstr>Office Theme</vt:lpstr>
      <vt:lpstr>FitBuddy </vt:lpstr>
      <vt:lpstr>MEET OUR TEAM</vt:lpstr>
      <vt:lpstr>CONTENT</vt:lpstr>
      <vt:lpstr>INTRODUCTION </vt:lpstr>
      <vt:lpstr>INTRODUCTION </vt:lpstr>
      <vt:lpstr>Layout Design</vt:lpstr>
      <vt:lpstr>DFD of fitbuddy</vt:lpstr>
      <vt:lpstr>ER Diagram</vt:lpstr>
      <vt:lpstr>System</vt:lpstr>
      <vt:lpstr>Future Scope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FITNESS JOURNEY BEGINS TODAY</dc:title>
  <dc:creator>Nazeem Ahmad</dc:creator>
  <cp:lastModifiedBy>Nazeem Ahmad</cp:lastModifiedBy>
  <cp:revision>13</cp:revision>
  <dcterms:created xsi:type="dcterms:W3CDTF">2022-11-06T14:25:53Z</dcterms:created>
  <dcterms:modified xsi:type="dcterms:W3CDTF">2022-11-11T06:23:03Z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